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1"/>
  </p:notesMasterIdLst>
  <p:sldIdLst>
    <p:sldId id="256" r:id="rId2"/>
    <p:sldId id="257" r:id="rId3"/>
    <p:sldId id="265" r:id="rId4"/>
    <p:sldId id="258" r:id="rId5"/>
    <p:sldId id="259" r:id="rId6"/>
    <p:sldId id="268" r:id="rId7"/>
    <p:sldId id="269" r:id="rId8"/>
    <p:sldId id="270" r:id="rId9"/>
    <p:sldId id="267" r:id="rId10"/>
    <p:sldId id="275" r:id="rId11"/>
    <p:sldId id="260" r:id="rId12"/>
    <p:sldId id="272" r:id="rId13"/>
    <p:sldId id="273" r:id="rId14"/>
    <p:sldId id="274" r:id="rId15"/>
    <p:sldId id="264" r:id="rId16"/>
    <p:sldId id="271" r:id="rId17"/>
    <p:sldId id="276" r:id="rId18"/>
    <p:sldId id="263" r:id="rId19"/>
    <p:sldId id="266" r:id="rId2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437" autoAdjust="0"/>
    <p:restoredTop sz="94660"/>
  </p:normalViewPr>
  <p:slideViewPr>
    <p:cSldViewPr snapToGrid="0" showGuides="1">
      <p:cViewPr varScale="1">
        <p:scale>
          <a:sx n="120" d="100"/>
          <a:sy n="120" d="100"/>
        </p:scale>
        <p:origin x="858" y="96"/>
      </p:cViewPr>
      <p:guideLst>
        <p:guide orient="horz" pos="2183"/>
        <p:guide pos="2857"/>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4A14E-A82F-4967-AAFA-94101777528F}" type="datetimeFigureOut">
              <a:rPr kumimoji="1" lang="ja-JP" altLang="en-US" smtClean="0"/>
              <a:t>2018/8/23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8966D3-E5E4-4E18-8944-F2D14AB7B2EF}" type="slidenum">
              <a:rPr kumimoji="1" lang="ja-JP" altLang="en-US" smtClean="0"/>
              <a:t>‹#›</a:t>
            </a:fld>
            <a:endParaRPr kumimoji="1" lang="ja-JP" altLang="en-US"/>
          </a:p>
        </p:txBody>
      </p:sp>
    </p:spTree>
    <p:extLst>
      <p:ext uri="{BB962C8B-B14F-4D97-AF65-F5344CB8AC3E}">
        <p14:creationId xmlns:p14="http://schemas.microsoft.com/office/powerpoint/2010/main" val="39220244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4</a:t>
            </a:fld>
            <a:endParaRPr kumimoji="1" lang="ja-JP" altLang="en-US"/>
          </a:p>
        </p:txBody>
      </p:sp>
    </p:spTree>
    <p:extLst>
      <p:ext uri="{BB962C8B-B14F-4D97-AF65-F5344CB8AC3E}">
        <p14:creationId xmlns:p14="http://schemas.microsoft.com/office/powerpoint/2010/main" val="3024884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5</a:t>
            </a:fld>
            <a:endParaRPr kumimoji="1" lang="ja-JP" altLang="en-US"/>
          </a:p>
        </p:txBody>
      </p:sp>
    </p:spTree>
    <p:extLst>
      <p:ext uri="{BB962C8B-B14F-4D97-AF65-F5344CB8AC3E}">
        <p14:creationId xmlns:p14="http://schemas.microsoft.com/office/powerpoint/2010/main" val="965612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9</a:t>
            </a:fld>
            <a:endParaRPr kumimoji="1" lang="ja-JP" altLang="en-US"/>
          </a:p>
        </p:txBody>
      </p:sp>
    </p:spTree>
    <p:extLst>
      <p:ext uri="{BB962C8B-B14F-4D97-AF65-F5344CB8AC3E}">
        <p14:creationId xmlns:p14="http://schemas.microsoft.com/office/powerpoint/2010/main" val="2343105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10</a:t>
            </a:fld>
            <a:endParaRPr kumimoji="1" lang="ja-JP" altLang="en-US"/>
          </a:p>
        </p:txBody>
      </p:sp>
    </p:spTree>
    <p:extLst>
      <p:ext uri="{BB962C8B-B14F-4D97-AF65-F5344CB8AC3E}">
        <p14:creationId xmlns:p14="http://schemas.microsoft.com/office/powerpoint/2010/main" val="545112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11</a:t>
            </a:fld>
            <a:endParaRPr kumimoji="1" lang="ja-JP" altLang="en-US"/>
          </a:p>
        </p:txBody>
      </p:sp>
    </p:spTree>
    <p:extLst>
      <p:ext uri="{BB962C8B-B14F-4D97-AF65-F5344CB8AC3E}">
        <p14:creationId xmlns:p14="http://schemas.microsoft.com/office/powerpoint/2010/main" val="3426662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14</a:t>
            </a:fld>
            <a:endParaRPr kumimoji="1" lang="ja-JP" altLang="en-US"/>
          </a:p>
        </p:txBody>
      </p:sp>
    </p:spTree>
    <p:extLst>
      <p:ext uri="{BB962C8B-B14F-4D97-AF65-F5344CB8AC3E}">
        <p14:creationId xmlns:p14="http://schemas.microsoft.com/office/powerpoint/2010/main" val="3948435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タイトル スライド">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85720" y="2276872"/>
            <a:ext cx="8572560" cy="1428760"/>
          </a:xfrm>
        </p:spPr>
        <p:txBody>
          <a:bodyPr anchor="ctr">
            <a:normAutofit/>
          </a:bodyPr>
          <a:lstStyle>
            <a:lvl1pPr algn="ctr">
              <a:defRPr sz="2025">
                <a:effectLst>
                  <a:outerShdw blurRad="38100" dist="38100" dir="2700000" algn="tl">
                    <a:srgbClr val="000000">
                      <a:alpha val="43137"/>
                    </a:srgbClr>
                  </a:outerShdw>
                </a:effectLst>
              </a:defRPr>
            </a:lvl1pPr>
          </a:lstStyle>
          <a:p>
            <a:r>
              <a:rPr kumimoji="1" lang="ja-JP" altLang="en-US"/>
              <a:t>マスター タイトルの書式設定</a:t>
            </a:r>
            <a:endParaRPr kumimoji="1" lang="ja-JP" altLang="en-US" dirty="0"/>
          </a:p>
        </p:txBody>
      </p:sp>
      <p:sp>
        <p:nvSpPr>
          <p:cNvPr id="6" name="Text Placeholder 12"/>
          <p:cNvSpPr>
            <a:spLocks noGrp="1"/>
          </p:cNvSpPr>
          <p:nvPr>
            <p:ph type="subTitle" idx="1"/>
          </p:nvPr>
        </p:nvSpPr>
        <p:spPr>
          <a:xfrm>
            <a:off x="1692277" y="4205704"/>
            <a:ext cx="5759450" cy="1420825"/>
          </a:xfrm>
        </p:spPr>
        <p:txBody>
          <a:bodyPr>
            <a:normAutofit/>
          </a:bodyPr>
          <a:lstStyle>
            <a:lvl1pPr marL="0" indent="0" algn="ctr">
              <a:spcAft>
                <a:spcPct val="0"/>
              </a:spcAft>
              <a:buFont typeface="Wingdings" pitchFamily="2" charset="2"/>
              <a:buNone/>
              <a:defRPr sz="1350" b="1" smtClean="0">
                <a:effectLst>
                  <a:outerShdw blurRad="38100" dist="38100" dir="2700000" algn="tl">
                    <a:srgbClr val="000000">
                      <a:alpha val="43137"/>
                    </a:srgbClr>
                  </a:outerShdw>
                </a:effectLst>
                <a:latin typeface="+mj-ea"/>
                <a:ea typeface="+mj-ea"/>
              </a:defRPr>
            </a:lvl1pPr>
          </a:lstStyle>
          <a:p>
            <a:r>
              <a:rPr lang="ja-JP" altLang="en-US"/>
              <a:t>マスター サブタイトルの書式設定</a:t>
            </a:r>
            <a:endParaRPr lang="ja-JP" altLang="en-US" dirty="0"/>
          </a:p>
        </p:txBody>
      </p:sp>
    </p:spTree>
    <p:extLst>
      <p:ext uri="{BB962C8B-B14F-4D97-AF65-F5344CB8AC3E}">
        <p14:creationId xmlns:p14="http://schemas.microsoft.com/office/powerpoint/2010/main" val="104914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85720" y="285728"/>
            <a:ext cx="8572560" cy="1214446"/>
          </a:xfrm>
        </p:spPr>
        <p:txBody>
          <a:bodyPr anchor="ctr"/>
          <a:lstStyle/>
          <a:p>
            <a:r>
              <a:rPr kumimoji="1" lang="ja-JP" altLang="en-US"/>
              <a:t>マスター タイトルの書式設定</a:t>
            </a:r>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7E94DEF-D429-47B4-8E0F-58CD298B3C00}" type="slidenum">
              <a:rPr kumimoji="1" lang="ja-JP" altLang="en-US" smtClean="0"/>
              <a:t>‹#›</a:t>
            </a:fld>
            <a:endParaRPr kumimoji="1" lang="ja-JP" altLang="en-US"/>
          </a:p>
        </p:txBody>
      </p:sp>
      <p:sp>
        <p:nvSpPr>
          <p:cNvPr id="7" name="コンテンツ プレースホルダ 6"/>
          <p:cNvSpPr>
            <a:spLocks noGrp="1"/>
          </p:cNvSpPr>
          <p:nvPr>
            <p:ph sz="quarter" idx="13"/>
          </p:nvPr>
        </p:nvSpPr>
        <p:spPr>
          <a:xfrm>
            <a:off x="285750" y="1500178"/>
            <a:ext cx="8572500" cy="4635515"/>
          </a:xfrm>
        </p:spPr>
        <p:txBody>
          <a:bodyPr/>
          <a:lstStyle>
            <a:lvl6pPr>
              <a:buNone/>
              <a:defRPr/>
            </a:lvl6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US" altLang="ja-JP" dirty="0"/>
          </a:p>
        </p:txBody>
      </p:sp>
    </p:spTree>
    <p:extLst>
      <p:ext uri="{BB962C8B-B14F-4D97-AF65-F5344CB8AC3E}">
        <p14:creationId xmlns:p14="http://schemas.microsoft.com/office/powerpoint/2010/main" val="939061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タイトルとコンテンツ (2)">
    <p:spTree>
      <p:nvGrpSpPr>
        <p:cNvPr id="1" name=""/>
        <p:cNvGrpSpPr/>
        <p:nvPr/>
      </p:nvGrpSpPr>
      <p:grpSpPr>
        <a:xfrm>
          <a:off x="0" y="0"/>
          <a:ext cx="0" cy="0"/>
          <a:chOff x="0" y="0"/>
          <a:chExt cx="0" cy="0"/>
        </a:xfrm>
      </p:grpSpPr>
      <p:sp>
        <p:nvSpPr>
          <p:cNvPr id="2" name="タイトル 1"/>
          <p:cNvSpPr>
            <a:spLocks noGrp="1"/>
          </p:cNvSpPr>
          <p:nvPr>
            <p:ph type="title"/>
          </p:nvPr>
        </p:nvSpPr>
        <p:spPr>
          <a:xfrm>
            <a:off x="285720" y="357166"/>
            <a:ext cx="8572560" cy="571504"/>
          </a:xfrm>
        </p:spPr>
        <p:txBody>
          <a:bodyPr wrap="square" lIns="72000" tIns="0" rIns="72000" bIns="0" anchor="ctr"/>
          <a:lstStyle/>
          <a:p>
            <a:r>
              <a:rPr kumimoji="1" lang="ja-JP" altLang="en-US"/>
              <a:t>マスター タイトルの書式設定</a:t>
            </a:r>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7E94DEF-D429-47B4-8E0F-58CD298B3C00}" type="slidenum">
              <a:rPr kumimoji="1" lang="ja-JP" altLang="en-US" smtClean="0"/>
              <a:t>‹#›</a:t>
            </a:fld>
            <a:endParaRPr kumimoji="1" lang="ja-JP" altLang="en-US"/>
          </a:p>
        </p:txBody>
      </p:sp>
      <p:sp>
        <p:nvSpPr>
          <p:cNvPr id="7" name="コンテンツ プレースホルダ 6"/>
          <p:cNvSpPr>
            <a:spLocks noGrp="1"/>
          </p:cNvSpPr>
          <p:nvPr>
            <p:ph sz="quarter" idx="13"/>
          </p:nvPr>
        </p:nvSpPr>
        <p:spPr>
          <a:xfrm>
            <a:off x="285750" y="1500174"/>
            <a:ext cx="8572500" cy="4635516"/>
          </a:xfrm>
        </p:spPr>
        <p:txBody>
          <a:bodyPr/>
          <a:lstStyle>
            <a:lvl6pPr>
              <a:buNone/>
              <a:defRPr/>
            </a:lvl6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US" altLang="ja-JP" dirty="0"/>
          </a:p>
        </p:txBody>
      </p:sp>
      <p:sp>
        <p:nvSpPr>
          <p:cNvPr id="9" name="テキスト プレースホルダ 8"/>
          <p:cNvSpPr>
            <a:spLocks noGrp="1"/>
          </p:cNvSpPr>
          <p:nvPr>
            <p:ph type="body" sz="quarter" idx="14"/>
          </p:nvPr>
        </p:nvSpPr>
        <p:spPr>
          <a:xfrm>
            <a:off x="285780" y="928670"/>
            <a:ext cx="8572500" cy="571504"/>
          </a:xfrm>
        </p:spPr>
        <p:txBody>
          <a:bodyPr tIns="0" bIns="0"/>
          <a:lstStyle>
            <a:lvl1pPr>
              <a:buNone/>
              <a:defRPr b="1">
                <a:solidFill>
                  <a:srgbClr val="FF9900"/>
                </a:solidFill>
                <a:effectLst>
                  <a:outerShdw blurRad="38100" dist="38100" dir="2700000" algn="tl">
                    <a:srgbClr val="000000">
                      <a:alpha val="43137"/>
                    </a:srgbClr>
                  </a:outerShdw>
                </a:effectLst>
              </a:defRPr>
            </a:lvl1pPr>
          </a:lstStyle>
          <a:p>
            <a:pPr lvl="0"/>
            <a:r>
              <a:rPr kumimoji="1" lang="ja-JP" altLang="en-US"/>
              <a:t>マスター テキストの書式設定</a:t>
            </a:r>
          </a:p>
        </p:txBody>
      </p:sp>
    </p:spTree>
    <p:extLst>
      <p:ext uri="{BB962C8B-B14F-4D97-AF65-F5344CB8AC3E}">
        <p14:creationId xmlns:p14="http://schemas.microsoft.com/office/powerpoint/2010/main" val="3936180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85720" y="2714620"/>
            <a:ext cx="8572560" cy="1428760"/>
          </a:xfrm>
        </p:spPr>
        <p:txBody>
          <a:bodyPr anchor="ctr">
            <a:normAutofit/>
          </a:bodyPr>
          <a:lstStyle>
            <a:lvl1pPr algn="r">
              <a:defRPr sz="2025">
                <a:effectLst>
                  <a:outerShdw blurRad="38100" dist="38100" dir="2700000" algn="tl">
                    <a:srgbClr val="000000">
                      <a:alpha val="43137"/>
                    </a:srgbClr>
                  </a:outerShdw>
                </a:effectLst>
              </a:defRPr>
            </a:lvl1pPr>
          </a:lstStyle>
          <a:p>
            <a:r>
              <a:rPr kumimoji="1" lang="ja-JP" altLang="en-US"/>
              <a:t>マスター タイトルの書式設定</a:t>
            </a:r>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7E94DEF-D429-47B4-8E0F-58CD298B3C00}" type="slidenum">
              <a:rPr kumimoji="1" lang="ja-JP" altLang="en-US" smtClean="0"/>
              <a:t>‹#›</a:t>
            </a:fld>
            <a:endParaRPr kumimoji="1" lang="ja-JP" altLang="en-US"/>
          </a:p>
        </p:txBody>
      </p:sp>
      <p:sp>
        <p:nvSpPr>
          <p:cNvPr id="6" name="Text Placeholder 12"/>
          <p:cNvSpPr>
            <a:spLocks noGrp="1"/>
          </p:cNvSpPr>
          <p:nvPr>
            <p:ph type="subTitle" idx="1"/>
          </p:nvPr>
        </p:nvSpPr>
        <p:spPr>
          <a:xfrm>
            <a:off x="3143240" y="4643452"/>
            <a:ext cx="5715039" cy="1420825"/>
          </a:xfrm>
        </p:spPr>
        <p:txBody>
          <a:bodyPr>
            <a:normAutofit/>
          </a:bodyPr>
          <a:lstStyle>
            <a:lvl1pPr marL="0" indent="0" algn="r">
              <a:spcAft>
                <a:spcPct val="0"/>
              </a:spcAft>
              <a:buFont typeface="Wingdings" pitchFamily="2" charset="2"/>
              <a:buNone/>
              <a:defRPr sz="1350" b="1" smtClean="0">
                <a:effectLst>
                  <a:outerShdw blurRad="38100" dist="38100" dir="2700000" algn="tl">
                    <a:srgbClr val="000000">
                      <a:alpha val="43137"/>
                    </a:srgbClr>
                  </a:outerShdw>
                </a:effectLst>
                <a:latin typeface="+mj-ea"/>
                <a:ea typeface="+mj-ea"/>
              </a:defRPr>
            </a:lvl1pPr>
          </a:lstStyle>
          <a:p>
            <a:r>
              <a:rPr lang="ja-JP" altLang="en-US"/>
              <a:t>マスター サブタイトルの書式設定</a:t>
            </a:r>
            <a:endParaRPr lang="ja-JP" altLang="en-US" dirty="0"/>
          </a:p>
        </p:txBody>
      </p:sp>
    </p:spTree>
    <p:extLst>
      <p:ext uri="{BB962C8B-B14F-4D97-AF65-F5344CB8AC3E}">
        <p14:creationId xmlns:p14="http://schemas.microsoft.com/office/powerpoint/2010/main" val="59918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7E94DEF-D429-47B4-8E0F-58CD298B3C00}" type="slidenum">
              <a:rPr kumimoji="1" lang="ja-JP" altLang="en-US" smtClean="0"/>
              <a:t>‹#›</a:t>
            </a:fld>
            <a:endParaRPr kumimoji="1" lang="ja-JP" altLang="en-US"/>
          </a:p>
        </p:txBody>
      </p:sp>
      <p:sp>
        <p:nvSpPr>
          <p:cNvPr id="7" name="コンテンツ プレースホルダ 6"/>
          <p:cNvSpPr>
            <a:spLocks noGrp="1"/>
          </p:cNvSpPr>
          <p:nvPr>
            <p:ph sz="quarter" idx="13"/>
          </p:nvPr>
        </p:nvSpPr>
        <p:spPr>
          <a:xfrm>
            <a:off x="285721" y="1500174"/>
            <a:ext cx="4143404" cy="463553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9" name="コンテンツ プレースホルダ 8"/>
          <p:cNvSpPr>
            <a:spLocks noGrp="1"/>
          </p:cNvSpPr>
          <p:nvPr>
            <p:ph sz="quarter" idx="14"/>
          </p:nvPr>
        </p:nvSpPr>
        <p:spPr>
          <a:xfrm>
            <a:off x="4643439" y="1500174"/>
            <a:ext cx="4214842" cy="463553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1719054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つのコンテンツ (2)">
    <p:spTree>
      <p:nvGrpSpPr>
        <p:cNvPr id="1" name=""/>
        <p:cNvGrpSpPr/>
        <p:nvPr/>
      </p:nvGrpSpPr>
      <p:grpSpPr>
        <a:xfrm>
          <a:off x="0" y="0"/>
          <a:ext cx="0" cy="0"/>
          <a:chOff x="0" y="0"/>
          <a:chExt cx="0" cy="0"/>
        </a:xfrm>
      </p:grpSpPr>
      <p:sp>
        <p:nvSpPr>
          <p:cNvPr id="2" name="タイトル 1"/>
          <p:cNvSpPr>
            <a:spLocks noGrp="1"/>
          </p:cNvSpPr>
          <p:nvPr>
            <p:ph type="title"/>
          </p:nvPr>
        </p:nvSpPr>
        <p:spPr>
          <a:xfrm>
            <a:off x="285720" y="357166"/>
            <a:ext cx="8572560" cy="571504"/>
          </a:xfrm>
        </p:spPr>
        <p:txBody>
          <a:bodyPr bIns="0" anchor="ctr"/>
          <a:lstStyle/>
          <a:p>
            <a:r>
              <a:rPr kumimoji="1" lang="ja-JP" altLang="en-US"/>
              <a:t>マスター タイトルの書式設定</a:t>
            </a:r>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7E94DEF-D429-47B4-8E0F-58CD298B3C00}" type="slidenum">
              <a:rPr kumimoji="1" lang="ja-JP" altLang="en-US" smtClean="0"/>
              <a:t>‹#›</a:t>
            </a:fld>
            <a:endParaRPr kumimoji="1" lang="ja-JP" altLang="en-US"/>
          </a:p>
        </p:txBody>
      </p:sp>
      <p:sp>
        <p:nvSpPr>
          <p:cNvPr id="7" name="コンテンツ プレースホルダ 6"/>
          <p:cNvSpPr>
            <a:spLocks noGrp="1"/>
          </p:cNvSpPr>
          <p:nvPr>
            <p:ph sz="quarter" idx="13"/>
          </p:nvPr>
        </p:nvSpPr>
        <p:spPr>
          <a:xfrm>
            <a:off x="285721" y="1500174"/>
            <a:ext cx="4143404" cy="463553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9" name="コンテンツ プレースホルダ 8"/>
          <p:cNvSpPr>
            <a:spLocks noGrp="1"/>
          </p:cNvSpPr>
          <p:nvPr>
            <p:ph sz="quarter" idx="14"/>
          </p:nvPr>
        </p:nvSpPr>
        <p:spPr>
          <a:xfrm>
            <a:off x="4643439" y="1500174"/>
            <a:ext cx="4214842" cy="463553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8" name="テキスト プレースホルダ 8"/>
          <p:cNvSpPr>
            <a:spLocks noGrp="1"/>
          </p:cNvSpPr>
          <p:nvPr>
            <p:ph type="body" sz="quarter" idx="15"/>
          </p:nvPr>
        </p:nvSpPr>
        <p:spPr>
          <a:xfrm>
            <a:off x="285780" y="928670"/>
            <a:ext cx="8572500" cy="571504"/>
          </a:xfrm>
        </p:spPr>
        <p:txBody>
          <a:bodyPr tIns="0" bIns="0"/>
          <a:lstStyle>
            <a:lvl1pPr>
              <a:buNone/>
              <a:defRPr b="1">
                <a:solidFill>
                  <a:srgbClr val="FF9900"/>
                </a:solidFill>
                <a:effectLst>
                  <a:outerShdw blurRad="38100" dist="38100" dir="2700000" algn="tl">
                    <a:srgbClr val="000000">
                      <a:alpha val="43137"/>
                    </a:srgbClr>
                  </a:outerShdw>
                </a:effectLst>
              </a:defRPr>
            </a:lvl1pPr>
          </a:lstStyle>
          <a:p>
            <a:pPr lvl="0"/>
            <a:r>
              <a:rPr kumimoji="1" lang="ja-JP" altLang="en-US"/>
              <a:t>マスター テキストの書式設定</a:t>
            </a:r>
          </a:p>
        </p:txBody>
      </p:sp>
    </p:spTree>
    <p:extLst>
      <p:ext uri="{BB962C8B-B14F-4D97-AF65-F5344CB8AC3E}">
        <p14:creationId xmlns:p14="http://schemas.microsoft.com/office/powerpoint/2010/main" val="1872296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7E94DEF-D429-47B4-8E0F-58CD298B3C00}" type="slidenum">
              <a:rPr kumimoji="1" lang="ja-JP" altLang="en-US" smtClean="0"/>
              <a:t>‹#›</a:t>
            </a:fld>
            <a:endParaRPr kumimoji="1" lang="ja-JP" altLang="en-US"/>
          </a:p>
        </p:txBody>
      </p:sp>
    </p:spTree>
    <p:extLst>
      <p:ext uri="{BB962C8B-B14F-4D97-AF65-F5344CB8AC3E}">
        <p14:creationId xmlns:p14="http://schemas.microsoft.com/office/powerpoint/2010/main" val="2651372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タイトルのみ (2)">
    <p:spTree>
      <p:nvGrpSpPr>
        <p:cNvPr id="1" name=""/>
        <p:cNvGrpSpPr/>
        <p:nvPr/>
      </p:nvGrpSpPr>
      <p:grpSpPr>
        <a:xfrm>
          <a:off x="0" y="0"/>
          <a:ext cx="0" cy="0"/>
          <a:chOff x="0" y="0"/>
          <a:chExt cx="0" cy="0"/>
        </a:xfrm>
      </p:grpSpPr>
      <p:sp>
        <p:nvSpPr>
          <p:cNvPr id="2" name="タイトル 1"/>
          <p:cNvSpPr>
            <a:spLocks noGrp="1"/>
          </p:cNvSpPr>
          <p:nvPr>
            <p:ph type="title"/>
          </p:nvPr>
        </p:nvSpPr>
        <p:spPr>
          <a:xfrm>
            <a:off x="285720" y="357166"/>
            <a:ext cx="8572560" cy="571504"/>
          </a:xfrm>
        </p:spPr>
        <p:txBody>
          <a:bodyPr lIns="72000" tIns="0" rIns="72000" bIns="0" anchor="ctr"/>
          <a:lstStyle/>
          <a:p>
            <a:r>
              <a:rPr kumimoji="1" lang="ja-JP" altLang="en-US"/>
              <a:t>マスター タイトルの書式設定</a:t>
            </a:r>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7E94DEF-D429-47B4-8E0F-58CD298B3C00}" type="slidenum">
              <a:rPr kumimoji="1" lang="ja-JP" altLang="en-US" smtClean="0"/>
              <a:t>‹#›</a:t>
            </a:fld>
            <a:endParaRPr kumimoji="1" lang="ja-JP" altLang="en-US"/>
          </a:p>
        </p:txBody>
      </p:sp>
      <p:sp>
        <p:nvSpPr>
          <p:cNvPr id="9" name="テキスト プレースホルダ 8"/>
          <p:cNvSpPr>
            <a:spLocks noGrp="1"/>
          </p:cNvSpPr>
          <p:nvPr>
            <p:ph type="body" sz="quarter" idx="14"/>
          </p:nvPr>
        </p:nvSpPr>
        <p:spPr>
          <a:xfrm>
            <a:off x="285780" y="928670"/>
            <a:ext cx="8572500" cy="571504"/>
          </a:xfrm>
        </p:spPr>
        <p:txBody>
          <a:bodyPr tIns="0" bIns="0"/>
          <a:lstStyle>
            <a:lvl1pPr>
              <a:buNone/>
              <a:defRPr b="1">
                <a:solidFill>
                  <a:srgbClr val="FF9900"/>
                </a:solidFill>
                <a:effectLst>
                  <a:outerShdw blurRad="38100" dist="38100" dir="2700000" algn="tl">
                    <a:srgbClr val="000000">
                      <a:alpha val="43137"/>
                    </a:srgbClr>
                  </a:outerShdw>
                </a:effectLst>
              </a:defRPr>
            </a:lvl1pPr>
          </a:lstStyle>
          <a:p>
            <a:pPr lvl="0"/>
            <a:r>
              <a:rPr kumimoji="1" lang="ja-JP" altLang="en-US"/>
              <a:t>マスター テキストの書式設定</a:t>
            </a:r>
          </a:p>
        </p:txBody>
      </p:sp>
    </p:spTree>
    <p:extLst>
      <p:ext uri="{BB962C8B-B14F-4D97-AF65-F5344CB8AC3E}">
        <p14:creationId xmlns:p14="http://schemas.microsoft.com/office/powerpoint/2010/main" val="345252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白紙">
    <p:spTree>
      <p:nvGrpSpPr>
        <p:cNvPr id="1" name=""/>
        <p:cNvGrpSpPr/>
        <p:nvPr/>
      </p:nvGrpSpPr>
      <p:grpSpPr>
        <a:xfrm>
          <a:off x="0" y="0"/>
          <a:ext cx="0" cy="0"/>
          <a:chOff x="0" y="0"/>
          <a:chExt cx="0" cy="0"/>
        </a:xfrm>
      </p:grpSpPr>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7E94DEF-D429-47B4-8E0F-58CD298B3C00}" type="slidenum">
              <a:rPr kumimoji="1" lang="ja-JP" altLang="en-US" smtClean="0"/>
              <a:t>‹#›</a:t>
            </a:fld>
            <a:endParaRPr kumimoji="1" lang="ja-JP" altLang="en-US"/>
          </a:p>
        </p:txBody>
      </p:sp>
    </p:spTree>
    <p:extLst>
      <p:ext uri="{BB962C8B-B14F-4D97-AF65-F5344CB8AC3E}">
        <p14:creationId xmlns:p14="http://schemas.microsoft.com/office/powerpoint/2010/main" val="2639203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9" name="タイトル プレースホルダ 8"/>
          <p:cNvSpPr>
            <a:spLocks noGrp="1"/>
          </p:cNvSpPr>
          <p:nvPr>
            <p:ph type="title"/>
          </p:nvPr>
        </p:nvSpPr>
        <p:spPr>
          <a:xfrm>
            <a:off x="285720" y="285728"/>
            <a:ext cx="8572560" cy="1214446"/>
          </a:xfrm>
          <a:prstGeom prst="rect">
            <a:avLst/>
          </a:prstGeom>
        </p:spPr>
        <p:txBody>
          <a:bodyPr vert="horz" lIns="72000" tIns="0" rIns="72000" bIns="0" rtlCol="0" anchor="ctr">
            <a:normAutofit/>
          </a:bodyPr>
          <a:lstStyle/>
          <a:p>
            <a:r>
              <a:rPr kumimoji="1" lang="ja-JP" altLang="en-US" dirty="0"/>
              <a:t>マスタ タイトルの書式設定</a:t>
            </a:r>
          </a:p>
        </p:txBody>
      </p:sp>
      <p:sp>
        <p:nvSpPr>
          <p:cNvPr id="10" name="テキスト プレースホルダ 9"/>
          <p:cNvSpPr>
            <a:spLocks noGrp="1"/>
          </p:cNvSpPr>
          <p:nvPr>
            <p:ph type="body" idx="1"/>
          </p:nvPr>
        </p:nvSpPr>
        <p:spPr>
          <a:xfrm>
            <a:off x="285720" y="1500178"/>
            <a:ext cx="8572560" cy="4635535"/>
          </a:xfrm>
          <a:prstGeom prst="rect">
            <a:avLst/>
          </a:prstGeom>
        </p:spPr>
        <p:txBody>
          <a:bodyPr vert="horz" lIns="72000" tIns="72000" rIns="72000" bIns="7200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endParaRPr kumimoji="1" lang="en-US" altLang="ja-JP" dirty="0"/>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endParaRPr kumimoji="1" lang="en-US" altLang="ja-JP" dirty="0"/>
          </a:p>
          <a:p>
            <a:pPr lvl="5"/>
            <a:r>
              <a:rPr kumimoji="1" lang="ja-JP" altLang="en-US" dirty="0"/>
              <a:t>第</a:t>
            </a:r>
            <a:r>
              <a:rPr kumimoji="1" lang="en-US" altLang="ja-JP" dirty="0"/>
              <a:t>6</a:t>
            </a:r>
            <a:r>
              <a:rPr kumimoji="1" lang="ja-JP" altLang="en-US" dirty="0"/>
              <a:t>レベル</a:t>
            </a:r>
            <a:endParaRPr kumimoji="1" lang="en-US" altLang="ja-JP" dirty="0"/>
          </a:p>
          <a:p>
            <a:pPr lvl="6"/>
            <a:r>
              <a:rPr kumimoji="1" lang="ja-JP" altLang="en-US" dirty="0"/>
              <a:t>第</a:t>
            </a:r>
            <a:r>
              <a:rPr kumimoji="1" lang="en-US" altLang="ja-JP" dirty="0"/>
              <a:t>7</a:t>
            </a:r>
            <a:r>
              <a:rPr kumimoji="1" lang="ja-JP" altLang="en-US" dirty="0"/>
              <a:t>レベル</a:t>
            </a:r>
            <a:endParaRPr kumimoji="1" lang="en-US" altLang="ja-JP" dirty="0"/>
          </a:p>
          <a:p>
            <a:pPr lvl="7"/>
            <a:r>
              <a:rPr kumimoji="1" lang="ja-JP" altLang="en-US" dirty="0"/>
              <a:t>第</a:t>
            </a:r>
            <a:r>
              <a:rPr kumimoji="1" lang="en-US" altLang="ja-JP" dirty="0"/>
              <a:t>8</a:t>
            </a:r>
            <a:r>
              <a:rPr kumimoji="1" lang="ja-JP" altLang="en-US" dirty="0"/>
              <a:t>レベル</a:t>
            </a:r>
            <a:endParaRPr kumimoji="1" lang="en-US" altLang="ja-JP" dirty="0"/>
          </a:p>
          <a:p>
            <a:pPr lvl="8"/>
            <a:r>
              <a:rPr kumimoji="1" lang="ja-JP" altLang="en-US" dirty="0"/>
              <a:t>第</a:t>
            </a:r>
            <a:r>
              <a:rPr kumimoji="1" lang="en-US" altLang="ja-JP" dirty="0"/>
              <a:t>9</a:t>
            </a:r>
            <a:r>
              <a:rPr kumimoji="1" lang="ja-JP" altLang="en-US" dirty="0"/>
              <a:t>レベル</a:t>
            </a:r>
          </a:p>
        </p:txBody>
      </p:sp>
      <p:sp>
        <p:nvSpPr>
          <p:cNvPr id="12" name="フッター プレースホルダ 11"/>
          <p:cNvSpPr>
            <a:spLocks noGrp="1"/>
          </p:cNvSpPr>
          <p:nvPr>
            <p:ph type="ftr" sz="quarter" idx="3"/>
          </p:nvPr>
        </p:nvSpPr>
        <p:spPr>
          <a:xfrm>
            <a:off x="0" y="6135710"/>
            <a:ext cx="3857620" cy="214314"/>
          </a:xfrm>
          <a:prstGeom prst="rect">
            <a:avLst/>
          </a:prstGeom>
        </p:spPr>
        <p:txBody>
          <a:bodyPr vert="horz" wrap="none" lIns="72000" tIns="72000" rIns="72000" bIns="72000" rtlCol="0" anchor="ctr">
            <a:noAutofit/>
          </a:bodyPr>
          <a:lstStyle>
            <a:lvl1pPr algn="l">
              <a:defRPr sz="563">
                <a:solidFill>
                  <a:schemeClr val="tx1"/>
                </a:solidFill>
              </a:defRPr>
            </a:lvl1pPr>
          </a:lstStyle>
          <a:p>
            <a:endParaRPr kumimoji="1" lang="ja-JP" altLang="en-US"/>
          </a:p>
        </p:txBody>
      </p:sp>
      <p:sp>
        <p:nvSpPr>
          <p:cNvPr id="13" name="スライド番号プレースホルダ 12"/>
          <p:cNvSpPr>
            <a:spLocks noGrp="1"/>
          </p:cNvSpPr>
          <p:nvPr>
            <p:ph type="sldNum" sz="quarter" idx="4"/>
          </p:nvPr>
        </p:nvSpPr>
        <p:spPr>
          <a:xfrm>
            <a:off x="108000" y="6633376"/>
            <a:ext cx="900000" cy="180000"/>
          </a:xfrm>
          <a:prstGeom prst="rect">
            <a:avLst/>
          </a:prstGeom>
        </p:spPr>
        <p:txBody>
          <a:bodyPr vert="horz" wrap="none" lIns="72000" tIns="72000" rIns="72000" bIns="72000" rtlCol="0" anchor="ctr">
            <a:noAutofit/>
          </a:bodyPr>
          <a:lstStyle>
            <a:lvl1pPr algn="l">
              <a:defRPr sz="563">
                <a:solidFill>
                  <a:schemeClr val="tx1"/>
                </a:solidFill>
              </a:defRPr>
            </a:lvl1pPr>
          </a:lstStyle>
          <a:p>
            <a:fld id="{F7E94DEF-D429-47B4-8E0F-58CD298B3C00}" type="slidenum">
              <a:rPr kumimoji="1" lang="ja-JP" altLang="en-US" smtClean="0"/>
              <a:t>‹#›</a:t>
            </a:fld>
            <a:endParaRPr kumimoji="1" lang="ja-JP" altLang="en-US"/>
          </a:p>
        </p:txBody>
      </p:sp>
    </p:spTree>
    <p:extLst>
      <p:ext uri="{BB962C8B-B14F-4D97-AF65-F5344CB8AC3E}">
        <p14:creationId xmlns:p14="http://schemas.microsoft.com/office/powerpoint/2010/main" val="326711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514350" rtl="0" eaLnBrk="1" latinLnBrk="0" hangingPunct="1">
        <a:spcBef>
          <a:spcPct val="0"/>
        </a:spcBef>
        <a:buNone/>
        <a:defRPr kumimoji="1" sz="1800" b="1" kern="1200">
          <a:solidFill>
            <a:srgbClr val="003366"/>
          </a:solidFill>
          <a:effectLst>
            <a:outerShdw blurRad="38100" dist="38100" dir="2700000" algn="tl">
              <a:srgbClr val="000000">
                <a:alpha val="43137"/>
              </a:srgbClr>
            </a:outerShdw>
          </a:effectLst>
          <a:latin typeface="+mj-lt"/>
          <a:ea typeface="+mj-ea"/>
          <a:cs typeface="+mj-cs"/>
        </a:defRPr>
      </a:lvl1pPr>
    </p:titleStyle>
    <p:bodyStyle>
      <a:lvl1pPr marL="192881" indent="-192881" algn="l" defTabSz="514350" rtl="0" eaLnBrk="1" latinLnBrk="0" hangingPunct="1">
        <a:spcBef>
          <a:spcPts val="338"/>
        </a:spcBef>
        <a:spcAft>
          <a:spcPts val="0"/>
        </a:spcAft>
        <a:buClr>
          <a:srgbClr val="FF9900"/>
        </a:buClr>
        <a:buSzPct val="75000"/>
        <a:buFont typeface="Wingdings" pitchFamily="2" charset="2"/>
        <a:buChar char="l"/>
        <a:defRPr kumimoji="1" sz="1350" b="1" kern="1200">
          <a:solidFill>
            <a:srgbClr val="003366"/>
          </a:solidFill>
          <a:latin typeface="+mn-lt"/>
          <a:ea typeface="+mn-ea"/>
          <a:cs typeface="+mn-cs"/>
        </a:defRPr>
      </a:lvl1pPr>
      <a:lvl2pPr marL="417910" indent="-160735" algn="l" defTabSz="514350" rtl="0" eaLnBrk="1" latinLnBrk="0" hangingPunct="1">
        <a:spcBef>
          <a:spcPts val="338"/>
        </a:spcBef>
        <a:spcAft>
          <a:spcPts val="0"/>
        </a:spcAft>
        <a:buClr>
          <a:srgbClr val="FF9900"/>
        </a:buClr>
        <a:buSzPct val="75000"/>
        <a:buFont typeface="Arial" pitchFamily="34" charset="0"/>
        <a:buChar char="–"/>
        <a:defRPr kumimoji="1" sz="1125" b="1" kern="1200">
          <a:solidFill>
            <a:srgbClr val="003366"/>
          </a:solidFill>
          <a:latin typeface="+mn-lt"/>
          <a:ea typeface="+mn-ea"/>
          <a:cs typeface="+mn-cs"/>
        </a:defRPr>
      </a:lvl2pPr>
      <a:lvl3pPr marL="642938" indent="-128588" algn="l" defTabSz="514350" rtl="0" eaLnBrk="1" latinLnBrk="0" hangingPunct="1">
        <a:spcBef>
          <a:spcPts val="338"/>
        </a:spcBef>
        <a:spcAft>
          <a:spcPts val="0"/>
        </a:spcAft>
        <a:buClr>
          <a:srgbClr val="FF9900"/>
        </a:buClr>
        <a:buSzPct val="75000"/>
        <a:buFont typeface="Wingdings" pitchFamily="2" charset="2"/>
        <a:buChar char="l"/>
        <a:defRPr kumimoji="1" sz="1013" b="1" kern="1200">
          <a:solidFill>
            <a:srgbClr val="003366"/>
          </a:solidFill>
          <a:latin typeface="+mn-lt"/>
          <a:ea typeface="+mn-ea"/>
          <a:cs typeface="+mn-cs"/>
        </a:defRPr>
      </a:lvl3pPr>
      <a:lvl4pPr marL="900113" indent="-128588" algn="l" defTabSz="514350" rtl="0" eaLnBrk="1" latinLnBrk="0" hangingPunct="1">
        <a:spcBef>
          <a:spcPts val="338"/>
        </a:spcBef>
        <a:spcAft>
          <a:spcPts val="0"/>
        </a:spcAft>
        <a:buClr>
          <a:srgbClr val="FF9900"/>
        </a:buClr>
        <a:buSzPct val="75000"/>
        <a:buFont typeface="Arial" pitchFamily="34" charset="0"/>
        <a:buChar char="–"/>
        <a:defRPr kumimoji="1" sz="900" b="1" kern="1200">
          <a:solidFill>
            <a:srgbClr val="003366"/>
          </a:solidFill>
          <a:latin typeface="+mn-lt"/>
          <a:ea typeface="+mn-ea"/>
          <a:cs typeface="+mn-cs"/>
        </a:defRPr>
      </a:lvl4pPr>
      <a:lvl5pPr marL="1157288" indent="-128588" algn="l" defTabSz="514350" rtl="0" eaLnBrk="1" latinLnBrk="0" hangingPunct="1">
        <a:spcBef>
          <a:spcPts val="338"/>
        </a:spcBef>
        <a:spcAft>
          <a:spcPts val="0"/>
        </a:spcAft>
        <a:buClr>
          <a:srgbClr val="FF9900"/>
        </a:buClr>
        <a:buSzPct val="75000"/>
        <a:buFont typeface="Wingdings" pitchFamily="2" charset="2"/>
        <a:buChar char="l"/>
        <a:defRPr kumimoji="1" sz="900" b="1" kern="1200">
          <a:solidFill>
            <a:srgbClr val="003366"/>
          </a:solidFill>
          <a:latin typeface="+mn-lt"/>
          <a:ea typeface="+mn-ea"/>
          <a:cs typeface="+mn-cs"/>
        </a:defRPr>
      </a:lvl5pPr>
      <a:lvl6pPr marL="1414463" indent="-128588" algn="l" defTabSz="514350" rtl="0" eaLnBrk="1" latinLnBrk="0" hangingPunct="1">
        <a:spcBef>
          <a:spcPts val="338"/>
        </a:spcBef>
        <a:spcAft>
          <a:spcPts val="0"/>
        </a:spcAft>
        <a:buClr>
          <a:srgbClr val="FF9900"/>
        </a:buClr>
        <a:buSzPct val="75000"/>
        <a:buFont typeface="メイリオ" pitchFamily="50" charset="-128"/>
        <a:buChar char="–"/>
        <a:defRPr kumimoji="1" sz="900" b="1" kern="1200">
          <a:solidFill>
            <a:srgbClr val="003366"/>
          </a:solidFill>
          <a:latin typeface="+mn-lt"/>
          <a:ea typeface="+mn-ea"/>
          <a:cs typeface="+mn-cs"/>
        </a:defRPr>
      </a:lvl6pPr>
      <a:lvl7pPr marL="167163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7pPr>
      <a:lvl8pPr marL="1928813" indent="-128588" algn="l" defTabSz="514350" rtl="0" eaLnBrk="1" latinLnBrk="0" hangingPunct="1">
        <a:spcBef>
          <a:spcPts val="338"/>
        </a:spcBef>
        <a:spcAft>
          <a:spcPts val="0"/>
        </a:spcAft>
        <a:buClr>
          <a:srgbClr val="FF9900"/>
        </a:buClr>
        <a:buSzPct val="75000"/>
        <a:buFont typeface="メイリオ" pitchFamily="50" charset="-128"/>
        <a:buChar char="–"/>
        <a:defRPr kumimoji="1" sz="900" b="1" kern="1200">
          <a:solidFill>
            <a:srgbClr val="003366"/>
          </a:solidFill>
          <a:latin typeface="+mn-lt"/>
          <a:ea typeface="+mn-ea"/>
          <a:cs typeface="+mn-cs"/>
        </a:defRPr>
      </a:lvl8pPr>
      <a:lvl9pPr marL="218598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9pPr>
    </p:bodyStyle>
    <p:otherStyle>
      <a:defPPr>
        <a:defRPr lang="ja-JP"/>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3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22.jpg"/><Relationship Id="rId4" Type="http://schemas.openxmlformats.org/officeDocument/2006/relationships/image" Target="../media/image6.svg"/><Relationship Id="rId9" Type="http://schemas.openxmlformats.org/officeDocument/2006/relationships/image" Target="../media/image4.svg"/></Relationships>
</file>

<file path=ppt/slides/_rels/slide1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3.png"/><Relationship Id="rId7"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36.jpg"/><Relationship Id="rId4" Type="http://schemas.openxmlformats.org/officeDocument/2006/relationships/image" Target="../media/image4.sv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hyperlink" Target="http://landsatexplorer.esri.com/" TargetMode="Externa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27.jpg"/><Relationship Id="rId13" Type="http://schemas.openxmlformats.org/officeDocument/2006/relationships/image" Target="../media/image41.jpg"/><Relationship Id="rId18" Type="http://schemas.openxmlformats.org/officeDocument/2006/relationships/image" Target="../media/image45.jpg"/><Relationship Id="rId3" Type="http://schemas.openxmlformats.org/officeDocument/2006/relationships/image" Target="../media/image21.jpg"/><Relationship Id="rId21" Type="http://schemas.openxmlformats.org/officeDocument/2006/relationships/image" Target="../media/image30.jpg"/><Relationship Id="rId7" Type="http://schemas.openxmlformats.org/officeDocument/2006/relationships/image" Target="../media/image26.jpg"/><Relationship Id="rId12" Type="http://schemas.openxmlformats.org/officeDocument/2006/relationships/image" Target="../media/image40.jpg"/><Relationship Id="rId17" Type="http://schemas.openxmlformats.org/officeDocument/2006/relationships/image" Target="../media/image44.jpg"/><Relationship Id="rId2" Type="http://schemas.openxmlformats.org/officeDocument/2006/relationships/notesSlide" Target="../notesSlides/notesSlide6.xml"/><Relationship Id="rId16" Type="http://schemas.openxmlformats.org/officeDocument/2006/relationships/image" Target="../media/image24.jpg"/><Relationship Id="rId20" Type="http://schemas.openxmlformats.org/officeDocument/2006/relationships/image" Target="../media/image47.jpg"/><Relationship Id="rId1" Type="http://schemas.openxmlformats.org/officeDocument/2006/relationships/slideLayout" Target="../slideLayouts/slideLayout2.xml"/><Relationship Id="rId6" Type="http://schemas.openxmlformats.org/officeDocument/2006/relationships/image" Target="../media/image25.jpg"/><Relationship Id="rId11" Type="http://schemas.openxmlformats.org/officeDocument/2006/relationships/image" Target="../media/image39.jpg"/><Relationship Id="rId5" Type="http://schemas.openxmlformats.org/officeDocument/2006/relationships/image" Target="../media/image23.jpg"/><Relationship Id="rId15" Type="http://schemas.openxmlformats.org/officeDocument/2006/relationships/image" Target="../media/image43.jpg"/><Relationship Id="rId10" Type="http://schemas.openxmlformats.org/officeDocument/2006/relationships/image" Target="../media/image38.jpg"/><Relationship Id="rId19" Type="http://schemas.openxmlformats.org/officeDocument/2006/relationships/image" Target="../media/image46.jpg"/><Relationship Id="rId4" Type="http://schemas.openxmlformats.org/officeDocument/2006/relationships/image" Target="../media/image22.jpg"/><Relationship Id="rId9" Type="http://schemas.openxmlformats.org/officeDocument/2006/relationships/image" Target="../media/image29.jpg"/><Relationship Id="rId14" Type="http://schemas.openxmlformats.org/officeDocument/2006/relationships/image" Target="../media/image42.jp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jpg"/><Relationship Id="rId7" Type="http://schemas.openxmlformats.org/officeDocument/2006/relationships/image" Target="../media/image50.jpg"/><Relationship Id="rId2" Type="http://schemas.openxmlformats.org/officeDocument/2006/relationships/image" Target="../media/image48.jpg"/><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image" Target="../media/image38.jpg"/><Relationship Id="rId4" Type="http://schemas.openxmlformats.org/officeDocument/2006/relationships/image" Target="../media/image22.jpg"/><Relationship Id="rId9" Type="http://schemas.openxmlformats.org/officeDocument/2006/relationships/image" Target="../media/image4.svg"/></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2.jpg"/><Relationship Id="rId7"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51.jpg"/><Relationship Id="rId5" Type="http://schemas.openxmlformats.org/officeDocument/2006/relationships/image" Target="../media/image45.jpg"/><Relationship Id="rId4" Type="http://schemas.openxmlformats.org/officeDocument/2006/relationships/image" Target="../media/image50.jpg"/><Relationship Id="rId9" Type="http://schemas.openxmlformats.org/officeDocument/2006/relationships/image" Target="../media/image30.jp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3.jpg"/><Relationship Id="rId7" Type="http://schemas.openxmlformats.org/officeDocument/2006/relationships/image" Target="../media/image38.jpg"/><Relationship Id="rId2" Type="http://schemas.openxmlformats.org/officeDocument/2006/relationships/image" Target="../media/image52.jpg"/><Relationship Id="rId1" Type="http://schemas.openxmlformats.org/officeDocument/2006/relationships/slideLayout" Target="../slideLayouts/slideLayout2.xml"/><Relationship Id="rId6" Type="http://schemas.openxmlformats.org/officeDocument/2006/relationships/image" Target="../media/image50.jpg"/><Relationship Id="rId5" Type="http://schemas.openxmlformats.org/officeDocument/2006/relationships/image" Target="../media/image22.jpg"/><Relationship Id="rId10" Type="http://schemas.openxmlformats.org/officeDocument/2006/relationships/image" Target="../media/image30.jpg"/><Relationship Id="rId4" Type="http://schemas.openxmlformats.org/officeDocument/2006/relationships/image" Target="../media/image21.jpg"/><Relationship Id="rId9" Type="http://schemas.openxmlformats.org/officeDocument/2006/relationships/image" Target="../media/image4.svg"/></Relationships>
</file>

<file path=ppt/slides/_rels/slide1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2.jpg"/><Relationship Id="rId7" Type="http://schemas.openxmlformats.org/officeDocument/2006/relationships/image" Target="../media/image5.pn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54.jpg"/><Relationship Id="rId11" Type="http://schemas.openxmlformats.org/officeDocument/2006/relationships/image" Target="../media/image30.jpg"/><Relationship Id="rId5" Type="http://schemas.openxmlformats.org/officeDocument/2006/relationships/image" Target="../media/image45.jpg"/><Relationship Id="rId10" Type="http://schemas.openxmlformats.org/officeDocument/2006/relationships/image" Target="../media/image4.svg"/><Relationship Id="rId4" Type="http://schemas.openxmlformats.org/officeDocument/2006/relationships/image" Target="../media/image50.jpg"/><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hyperlink" Target="https://blog.esrij.com/2017/04/28/post-24474/" TargetMode="External"/><Relationship Id="rId2" Type="http://schemas.openxmlformats.org/officeDocument/2006/relationships/hyperlink" Target="https://www.esrij.com/gis-guide/imagery/images/" TargetMode="External"/><Relationship Id="rId1" Type="http://schemas.openxmlformats.org/officeDocument/2006/relationships/slideLayout" Target="../slideLayouts/slideLayout2.xml"/><Relationship Id="rId5" Type="http://schemas.openxmlformats.org/officeDocument/2006/relationships/hyperlink" Target="http://learn.arcgis.com/ja/projects/assess-burn-scars-with-satellite-imagery/" TargetMode="External"/><Relationship Id="rId4" Type="http://schemas.openxmlformats.org/officeDocument/2006/relationships/hyperlink" Target="https://blog.esrij.com/2014/08/26/arcgis-landsat-890b/"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9.xml"/><Relationship Id="rId3" Type="http://schemas.openxmlformats.org/officeDocument/2006/relationships/slide" Target="slide4.xml"/><Relationship Id="rId7" Type="http://schemas.openxmlformats.org/officeDocument/2006/relationships/slide" Target="slide10.xml"/><Relationship Id="rId12" Type="http://schemas.openxmlformats.org/officeDocument/2006/relationships/slide" Target="slide1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6.xml"/><Relationship Id="rId5" Type="http://schemas.openxmlformats.org/officeDocument/2006/relationships/slide" Target="slide6.xml"/><Relationship Id="rId10" Type="http://schemas.openxmlformats.org/officeDocument/2006/relationships/slide" Target="slide15.xml"/><Relationship Id="rId4" Type="http://schemas.openxmlformats.org/officeDocument/2006/relationships/slide" Target="slide5.xml"/><Relationship Id="rId9" Type="http://schemas.openxmlformats.org/officeDocument/2006/relationships/slide" Target="slide1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learn.arcgis.com/ja/projects/get-started-with-imagery/" TargetMode="External"/><Relationship Id="rId7" Type="http://schemas.openxmlformats.org/officeDocument/2006/relationships/image" Target="../media/image4.svg"/><Relationship Id="rId2" Type="http://schemas.openxmlformats.org/officeDocument/2006/relationships/hyperlink" Target="http://learn.arcgis.com/ja/"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landsatexplorer.esri.com/" TargetMode="External"/><Relationship Id="rId4" Type="http://schemas.openxmlformats.org/officeDocument/2006/relationships/hyperlink" Target="http://learn.arcgis.com/ja/projects/get-started-with-imagery/app/" TargetMode="External"/><Relationship Id="rId9"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esrij.com/gis-guide/imagery/images/" TargetMode="External"/><Relationship Id="rId4" Type="http://schemas.openxmlformats.org/officeDocument/2006/relationships/hyperlink" Target="http://www.jaxa.jp/projects/sat/alos2/index_j.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esrij.com/products/arcgis-onlin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learn.arcgis.com/ja/projects/get-started-with-imagery/app/" TargetMode="Externa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8" Type="http://schemas.openxmlformats.org/officeDocument/2006/relationships/image" Target="../media/image18.jpg"/><Relationship Id="rId13" Type="http://schemas.openxmlformats.org/officeDocument/2006/relationships/image" Target="../media/image23.jpg"/><Relationship Id="rId18" Type="http://schemas.openxmlformats.org/officeDocument/2006/relationships/image" Target="../media/image28.jpg"/><Relationship Id="rId3" Type="http://schemas.openxmlformats.org/officeDocument/2006/relationships/image" Target="../media/image13.jpg"/><Relationship Id="rId7" Type="http://schemas.openxmlformats.org/officeDocument/2006/relationships/image" Target="../media/image17.jpg"/><Relationship Id="rId12" Type="http://schemas.openxmlformats.org/officeDocument/2006/relationships/image" Target="../media/image22.jpg"/><Relationship Id="rId17" Type="http://schemas.openxmlformats.org/officeDocument/2006/relationships/image" Target="../media/image27.jpg"/><Relationship Id="rId2" Type="http://schemas.openxmlformats.org/officeDocument/2006/relationships/image" Target="../media/image12.jpg"/><Relationship Id="rId16" Type="http://schemas.openxmlformats.org/officeDocument/2006/relationships/image" Target="../media/image26.jpg"/><Relationship Id="rId20"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16.jpg"/><Relationship Id="rId11" Type="http://schemas.openxmlformats.org/officeDocument/2006/relationships/image" Target="../media/image21.jpg"/><Relationship Id="rId5" Type="http://schemas.openxmlformats.org/officeDocument/2006/relationships/image" Target="../media/image15.jpg"/><Relationship Id="rId15" Type="http://schemas.openxmlformats.org/officeDocument/2006/relationships/image" Target="../media/image25.jpg"/><Relationship Id="rId10" Type="http://schemas.openxmlformats.org/officeDocument/2006/relationships/image" Target="../media/image20.jpg"/><Relationship Id="rId19" Type="http://schemas.openxmlformats.org/officeDocument/2006/relationships/image" Target="../media/image29.jpg"/><Relationship Id="rId4" Type="http://schemas.openxmlformats.org/officeDocument/2006/relationships/image" Target="../media/image14.jpg"/><Relationship Id="rId9" Type="http://schemas.openxmlformats.org/officeDocument/2006/relationships/image" Target="../media/image19.jpg"/><Relationship Id="rId14" Type="http://schemas.openxmlformats.org/officeDocument/2006/relationships/image" Target="../media/image24.jp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31.jpg"/><Relationship Id="rId10" Type="http://schemas.openxmlformats.org/officeDocument/2006/relationships/image" Target="../media/image32.jpg"/><Relationship Id="rId4" Type="http://schemas.openxmlformats.org/officeDocument/2006/relationships/image" Target="../media/image4.svg"/><Relationship Id="rId9"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B39CBF-2DB6-479F-93AF-2E2BC8870C79}"/>
              </a:ext>
            </a:extLst>
          </p:cNvPr>
          <p:cNvSpPr>
            <a:spLocks noGrp="1"/>
          </p:cNvSpPr>
          <p:nvPr>
            <p:ph type="title"/>
          </p:nvPr>
        </p:nvSpPr>
        <p:spPr>
          <a:xfrm>
            <a:off x="489097" y="2335260"/>
            <a:ext cx="8165805" cy="1790700"/>
          </a:xfrm>
        </p:spPr>
        <p:txBody>
          <a:bodyPr>
            <a:normAutofit/>
          </a:bodyPr>
          <a:lstStyle/>
          <a:p>
            <a:r>
              <a:rPr lang="ja-JP" altLang="en-US" sz="4800" dirty="0"/>
              <a:t>衛星画像で日本を探索</a:t>
            </a:r>
            <a:br>
              <a:rPr lang="en-US" altLang="ja-JP" dirty="0"/>
            </a:br>
            <a:r>
              <a:rPr lang="ja-JP" altLang="en-US" sz="4000" dirty="0"/>
              <a:t>～</a:t>
            </a:r>
            <a:r>
              <a:rPr lang="en-US" altLang="ja-JP" sz="4000" dirty="0"/>
              <a:t> Landsat</a:t>
            </a:r>
            <a:r>
              <a:rPr lang="ja-JP" altLang="en-US" sz="4000" dirty="0"/>
              <a:t> 活用～</a:t>
            </a:r>
            <a:endParaRPr kumimoji="1" lang="ja-JP" altLang="en-US" sz="4000" dirty="0"/>
          </a:p>
        </p:txBody>
      </p:sp>
      <p:sp>
        <p:nvSpPr>
          <p:cNvPr id="3" name="サブタイトル 2">
            <a:extLst>
              <a:ext uri="{FF2B5EF4-FFF2-40B4-BE49-F238E27FC236}">
                <a16:creationId xmlns:a16="http://schemas.microsoft.com/office/drawing/2014/main" id="{7F0B093C-F046-4695-86EF-1458CB15159B}"/>
              </a:ext>
            </a:extLst>
          </p:cNvPr>
          <p:cNvSpPr>
            <a:spLocks noGrp="1"/>
          </p:cNvSpPr>
          <p:nvPr>
            <p:ph type="subTitle" idx="1"/>
          </p:nvPr>
        </p:nvSpPr>
        <p:spPr/>
        <p:txBody>
          <a:bodyPr>
            <a:normAutofit/>
          </a:bodyPr>
          <a:lstStyle/>
          <a:p>
            <a:r>
              <a:rPr kumimoji="1" lang="en-US" altLang="ja-JP" sz="2000" dirty="0"/>
              <a:t>ESRI</a:t>
            </a:r>
            <a:r>
              <a:rPr lang="ja-JP" altLang="en-US" sz="2000" dirty="0"/>
              <a:t>ジャパン 株式会社</a:t>
            </a:r>
            <a:endParaRPr lang="en-US" altLang="ja-JP" sz="2000" dirty="0"/>
          </a:p>
          <a:p>
            <a:r>
              <a:rPr kumimoji="1" lang="en-US" altLang="ja-JP" sz="2000" dirty="0"/>
              <a:t>2018</a:t>
            </a:r>
            <a:r>
              <a:rPr kumimoji="1" lang="ja-JP" altLang="en-US" sz="2000" dirty="0"/>
              <a:t>年</a:t>
            </a:r>
            <a:r>
              <a:rPr kumimoji="1" lang="en-US" altLang="ja-JP" sz="2000" dirty="0"/>
              <a:t>8</a:t>
            </a:r>
            <a:r>
              <a:rPr kumimoji="1" lang="ja-JP" altLang="en-US" sz="2000" dirty="0"/>
              <a:t>月</a:t>
            </a:r>
          </a:p>
        </p:txBody>
      </p:sp>
    </p:spTree>
    <p:extLst>
      <p:ext uri="{BB962C8B-B14F-4D97-AF65-F5344CB8AC3E}">
        <p14:creationId xmlns:p14="http://schemas.microsoft.com/office/powerpoint/2010/main" val="3593694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F1F0B9-3310-49FF-96C8-A5568F7BA328}"/>
              </a:ext>
            </a:extLst>
          </p:cNvPr>
          <p:cNvSpPr>
            <a:spLocks noGrp="1"/>
          </p:cNvSpPr>
          <p:nvPr>
            <p:ph type="title"/>
          </p:nvPr>
        </p:nvSpPr>
        <p:spPr/>
        <p:txBody>
          <a:bodyPr>
            <a:normAutofit/>
          </a:bodyPr>
          <a:lstStyle/>
          <a:p>
            <a:r>
              <a:rPr lang="en-US" altLang="ja-JP" sz="3200" dirty="0"/>
              <a:t>Landsat</a:t>
            </a:r>
            <a:r>
              <a:rPr lang="ja-JP" altLang="en-US" sz="3200" dirty="0"/>
              <a:t> から見えること②経年変化</a:t>
            </a:r>
            <a:endParaRPr kumimoji="1" lang="ja-JP" altLang="en-US" sz="3200" dirty="0"/>
          </a:p>
        </p:txBody>
      </p:sp>
      <p:sp>
        <p:nvSpPr>
          <p:cNvPr id="3" name="コンテンツ プレースホルダー 2">
            <a:extLst>
              <a:ext uri="{FF2B5EF4-FFF2-40B4-BE49-F238E27FC236}">
                <a16:creationId xmlns:a16="http://schemas.microsoft.com/office/drawing/2014/main" id="{F11DB75F-4F52-4158-81A2-530456EEFD68}"/>
              </a:ext>
            </a:extLst>
          </p:cNvPr>
          <p:cNvSpPr>
            <a:spLocks noGrp="1"/>
          </p:cNvSpPr>
          <p:nvPr>
            <p:ph sz="quarter" idx="13"/>
          </p:nvPr>
        </p:nvSpPr>
        <p:spPr>
          <a:xfrm>
            <a:off x="285750" y="1271578"/>
            <a:ext cx="8572500" cy="5192722"/>
          </a:xfrm>
        </p:spPr>
        <p:txBody>
          <a:bodyPr>
            <a:normAutofit/>
          </a:bodyPr>
          <a:lstStyle/>
          <a:p>
            <a:r>
              <a:rPr lang="ja-JP" altLang="en-US" sz="2400" dirty="0"/>
              <a:t>経年変化を確認します。</a:t>
            </a:r>
            <a:endParaRPr lang="en-US" altLang="ja-JP" sz="2400" dirty="0"/>
          </a:p>
          <a:p>
            <a:pPr marL="0" indent="0">
              <a:buNone/>
            </a:pPr>
            <a:r>
              <a:rPr lang="en-US" altLang="ja-JP" sz="2000" b="0" dirty="0"/>
              <a:t>Landsat</a:t>
            </a:r>
            <a:r>
              <a:rPr lang="ja-JP" altLang="en-US" sz="2000" b="0" dirty="0"/>
              <a:t> は歴史が長く、過去に撮影さ</a:t>
            </a:r>
            <a:endParaRPr lang="en-US" altLang="ja-JP" sz="2000" b="0" dirty="0"/>
          </a:p>
          <a:p>
            <a:pPr marL="0" indent="0">
              <a:buNone/>
            </a:pPr>
            <a:r>
              <a:rPr lang="ja-JP" altLang="en-US" sz="2000" b="0" dirty="0" err="1"/>
              <a:t>れた</a:t>
            </a:r>
            <a:r>
              <a:rPr lang="ja-JP" altLang="en-US" sz="2000" b="0" dirty="0"/>
              <a:t>画像も確認できます。過去の画像</a:t>
            </a:r>
            <a:endParaRPr lang="en-US" altLang="ja-JP" sz="2000" b="0" dirty="0"/>
          </a:p>
          <a:p>
            <a:pPr marL="0" indent="0">
              <a:buNone/>
            </a:pPr>
            <a:r>
              <a:rPr lang="ja-JP" altLang="en-US" sz="2000" b="0" dirty="0"/>
              <a:t>を使うと大規模な都市開発や自然環境</a:t>
            </a:r>
            <a:endParaRPr lang="en-US" altLang="ja-JP" sz="2000" b="0" dirty="0"/>
          </a:p>
          <a:p>
            <a:pPr marL="0" indent="0">
              <a:buNone/>
            </a:pPr>
            <a:r>
              <a:rPr lang="ja-JP" altLang="en-US" sz="2000" b="0" dirty="0"/>
              <a:t>の荒廃など、数年にわたって変化が起き</a:t>
            </a:r>
            <a:endParaRPr lang="en-US" altLang="ja-JP" sz="2000" b="0" dirty="0"/>
          </a:p>
          <a:p>
            <a:pPr marL="0" indent="0">
              <a:buNone/>
            </a:pPr>
            <a:r>
              <a:rPr lang="ja-JP" altLang="en-US" sz="2000" b="0" dirty="0"/>
              <a:t>ている事象を確認できます。過去に</a:t>
            </a:r>
            <a:r>
              <a:rPr lang="ja-JP" altLang="en-US" sz="2000" b="0" dirty="0" err="1"/>
              <a:t>遡っ</a:t>
            </a:r>
            <a:endParaRPr lang="en-US" altLang="ja-JP" sz="2000" b="0" dirty="0"/>
          </a:p>
          <a:p>
            <a:pPr marL="0" indent="0">
              <a:buNone/>
            </a:pPr>
            <a:r>
              <a:rPr lang="ja-JP" altLang="en-US" sz="2000" b="0" dirty="0"/>
              <a:t>てどのような画像があるかをみてみま</a:t>
            </a:r>
            <a:endParaRPr lang="en-US" altLang="ja-JP" sz="2000" b="0" dirty="0"/>
          </a:p>
          <a:p>
            <a:pPr marL="0" indent="0">
              <a:buNone/>
            </a:pPr>
            <a:r>
              <a:rPr lang="ja-JP" altLang="en-US" sz="2000" b="0" dirty="0"/>
              <a:t>しょう。富士山が確認できる一番古い</a:t>
            </a:r>
            <a:endParaRPr lang="en-US" altLang="ja-JP" sz="2000" b="0" dirty="0"/>
          </a:p>
          <a:p>
            <a:pPr marL="0" indent="0">
              <a:buNone/>
            </a:pPr>
            <a:r>
              <a:rPr lang="ja-JP" altLang="en-US" sz="2000" b="0" dirty="0"/>
              <a:t>画像はいつ撮影された画像でしょうか？</a:t>
            </a:r>
            <a:endParaRPr lang="en-US" altLang="ja-JP" sz="2000" b="0" dirty="0"/>
          </a:p>
          <a:p>
            <a:pPr marL="0" indent="0">
              <a:buNone/>
            </a:pPr>
            <a:r>
              <a:rPr lang="en-US" altLang="ja-JP" sz="2000" b="0" dirty="0">
                <a:solidFill>
                  <a:schemeClr val="accent4"/>
                </a:solidFill>
              </a:rPr>
              <a:t>	[Time]</a:t>
            </a:r>
            <a:r>
              <a:rPr lang="ja-JP" altLang="en-US" sz="2000" b="0" dirty="0">
                <a:solidFill>
                  <a:schemeClr val="accent4"/>
                </a:solidFill>
              </a:rPr>
              <a:t> タブ       をクリックし、 </a:t>
            </a:r>
            <a:r>
              <a:rPr lang="en-US" altLang="ja-JP" sz="2000" b="0" dirty="0">
                <a:solidFill>
                  <a:schemeClr val="accent4"/>
                </a:solidFill>
              </a:rPr>
              <a:t>[Time</a:t>
            </a:r>
            <a:r>
              <a:rPr lang="ja-JP" altLang="en-US" sz="2000" b="0" dirty="0">
                <a:solidFill>
                  <a:schemeClr val="accent4"/>
                </a:solidFill>
              </a:rPr>
              <a:t> </a:t>
            </a:r>
            <a:r>
              <a:rPr lang="en-US" altLang="ja-JP" sz="2000" b="0" dirty="0">
                <a:solidFill>
                  <a:schemeClr val="accent4"/>
                </a:solidFill>
              </a:rPr>
              <a:t>Line]</a:t>
            </a:r>
            <a:r>
              <a:rPr lang="ja-JP" altLang="en-US" sz="2000" b="0" dirty="0">
                <a:solidFill>
                  <a:schemeClr val="accent4"/>
                </a:solidFill>
              </a:rPr>
              <a:t> ウィンドウのタイム </a:t>
            </a:r>
            <a:r>
              <a:rPr lang="en-US" altLang="ja-JP" sz="2000" b="0" dirty="0">
                <a:solidFill>
                  <a:schemeClr val="accent4"/>
                </a:solidFill>
              </a:rPr>
              <a:t>	</a:t>
            </a:r>
            <a:r>
              <a:rPr lang="ja-JP" altLang="en-US" sz="2000" b="0" dirty="0">
                <a:solidFill>
                  <a:schemeClr val="accent4"/>
                </a:solidFill>
              </a:rPr>
              <a:t>スライダーを操作して過去の画像を確認します。</a:t>
            </a:r>
            <a:endParaRPr lang="en-US" altLang="ja-JP" sz="2000" b="0" dirty="0">
              <a:solidFill>
                <a:schemeClr val="accent4"/>
              </a:solidFill>
            </a:endParaRPr>
          </a:p>
          <a:p>
            <a:pPr marL="0" indent="0">
              <a:buNone/>
            </a:pPr>
            <a:endParaRPr lang="en-US" altLang="ja-JP" sz="2000" b="0" dirty="0">
              <a:solidFill>
                <a:schemeClr val="accent4"/>
              </a:solidFill>
            </a:endParaRPr>
          </a:p>
          <a:p>
            <a:pPr marL="0" indent="0">
              <a:buNone/>
            </a:pPr>
            <a:r>
              <a:rPr lang="en-US" altLang="ja-JP" sz="2000" b="0" dirty="0">
                <a:solidFill>
                  <a:schemeClr val="accent4"/>
                </a:solidFill>
              </a:rPr>
              <a:t>	</a:t>
            </a:r>
            <a:r>
              <a:rPr lang="en-US" altLang="ja-JP" sz="2000" b="0" dirty="0">
                <a:solidFill>
                  <a:schemeClr val="tx2"/>
                </a:solidFill>
              </a:rPr>
              <a:t>[Time</a:t>
            </a:r>
            <a:r>
              <a:rPr lang="ja-JP" altLang="en-US" sz="2000" b="0" dirty="0">
                <a:solidFill>
                  <a:schemeClr val="tx2"/>
                </a:solidFill>
              </a:rPr>
              <a:t> </a:t>
            </a:r>
            <a:r>
              <a:rPr lang="en-US" altLang="ja-JP" sz="2000" b="0" dirty="0">
                <a:solidFill>
                  <a:schemeClr val="tx2"/>
                </a:solidFill>
              </a:rPr>
              <a:t>Line]</a:t>
            </a:r>
            <a:r>
              <a:rPr lang="ja-JP" altLang="en-US" sz="2000" b="0" dirty="0">
                <a:solidFill>
                  <a:schemeClr val="tx2"/>
                </a:solidFill>
              </a:rPr>
              <a:t> ウィンドウの </a:t>
            </a:r>
            <a:r>
              <a:rPr lang="en-US" altLang="ja-JP" sz="2000" b="0" dirty="0">
                <a:solidFill>
                  <a:schemeClr val="tx2"/>
                </a:solidFill>
              </a:rPr>
              <a:t>[Cloud</a:t>
            </a:r>
            <a:r>
              <a:rPr lang="ja-JP" altLang="en-US" sz="2000" b="0" dirty="0">
                <a:solidFill>
                  <a:schemeClr val="tx2"/>
                </a:solidFill>
              </a:rPr>
              <a:t> </a:t>
            </a:r>
            <a:r>
              <a:rPr lang="en-US" altLang="ja-JP" sz="2000" b="0" dirty="0">
                <a:solidFill>
                  <a:schemeClr val="tx2"/>
                </a:solidFill>
              </a:rPr>
              <a:t>Filter]</a:t>
            </a:r>
            <a:r>
              <a:rPr lang="ja-JP" altLang="en-US" sz="2000" b="0" dirty="0">
                <a:solidFill>
                  <a:schemeClr val="tx2"/>
                </a:solidFill>
              </a:rPr>
              <a:t> の値</a:t>
            </a:r>
            <a:endParaRPr lang="en-US" altLang="ja-JP" sz="2000" b="0" dirty="0">
              <a:solidFill>
                <a:schemeClr val="tx2"/>
              </a:solidFill>
            </a:endParaRPr>
          </a:p>
          <a:p>
            <a:pPr marL="0" indent="0">
              <a:buNone/>
            </a:pPr>
            <a:r>
              <a:rPr lang="en-US" altLang="ja-JP" sz="2000" b="0" dirty="0">
                <a:solidFill>
                  <a:schemeClr val="tx2"/>
                </a:solidFill>
              </a:rPr>
              <a:t>	</a:t>
            </a:r>
            <a:r>
              <a:rPr lang="ja-JP" altLang="en-US" sz="2000" b="0" dirty="0">
                <a:solidFill>
                  <a:schemeClr val="tx2"/>
                </a:solidFill>
              </a:rPr>
              <a:t>を変更すると表示可能</a:t>
            </a:r>
            <a:r>
              <a:rPr lang="en-US" altLang="ja-JP" sz="2000" b="0" dirty="0">
                <a:solidFill>
                  <a:schemeClr val="tx2"/>
                </a:solidFill>
              </a:rPr>
              <a:t>	</a:t>
            </a:r>
            <a:r>
              <a:rPr lang="ja-JP" altLang="en-US" sz="2000" b="0" dirty="0">
                <a:solidFill>
                  <a:schemeClr val="tx2"/>
                </a:solidFill>
              </a:rPr>
              <a:t>枚数が変化します。</a:t>
            </a:r>
            <a:endParaRPr lang="en-US" altLang="ja-JP" sz="2000" b="0" dirty="0">
              <a:solidFill>
                <a:schemeClr val="tx2"/>
              </a:solidFill>
            </a:endParaRPr>
          </a:p>
          <a:p>
            <a:pPr marL="0" indent="0">
              <a:buNone/>
            </a:pPr>
            <a:endParaRPr lang="en-US" altLang="ja-JP" sz="2000" b="0" dirty="0">
              <a:solidFill>
                <a:schemeClr val="tx2"/>
              </a:solidFill>
            </a:endParaRPr>
          </a:p>
        </p:txBody>
      </p:sp>
      <p:pic>
        <p:nvPicPr>
          <p:cNvPr id="7" name="グラフィックス 6" descr="電球">
            <a:extLst>
              <a:ext uri="{FF2B5EF4-FFF2-40B4-BE49-F238E27FC236}">
                <a16:creationId xmlns:a16="http://schemas.microsoft.com/office/drawing/2014/main" id="{DC1E1D3A-8694-43DF-BC09-4418C72FB5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5690" y="5480251"/>
            <a:ext cx="416128" cy="416128"/>
          </a:xfrm>
          <a:prstGeom prst="rect">
            <a:avLst/>
          </a:prstGeom>
        </p:spPr>
      </p:pic>
      <p:pic>
        <p:nvPicPr>
          <p:cNvPr id="10" name="図 9">
            <a:extLst>
              <a:ext uri="{FF2B5EF4-FFF2-40B4-BE49-F238E27FC236}">
                <a16:creationId xmlns:a16="http://schemas.microsoft.com/office/drawing/2014/main" id="{95F18039-7F77-4B90-AAE4-89E6B7F829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1601" y="4436973"/>
            <a:ext cx="435815" cy="334464"/>
          </a:xfrm>
          <a:prstGeom prst="rect">
            <a:avLst/>
          </a:prstGeom>
        </p:spPr>
      </p:pic>
      <p:pic>
        <p:nvPicPr>
          <p:cNvPr id="11" name="図 10">
            <a:extLst>
              <a:ext uri="{FF2B5EF4-FFF2-40B4-BE49-F238E27FC236}">
                <a16:creationId xmlns:a16="http://schemas.microsoft.com/office/drawing/2014/main" id="{08330388-10B7-4C51-A75B-63FA648857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9548" y="1765300"/>
            <a:ext cx="3678702" cy="2344271"/>
          </a:xfrm>
          <a:prstGeom prst="rect">
            <a:avLst/>
          </a:prstGeom>
        </p:spPr>
      </p:pic>
      <p:pic>
        <p:nvPicPr>
          <p:cNvPr id="13" name="図 12">
            <a:extLst>
              <a:ext uri="{FF2B5EF4-FFF2-40B4-BE49-F238E27FC236}">
                <a16:creationId xmlns:a16="http://schemas.microsoft.com/office/drawing/2014/main" id="{C2A9F88B-0616-44CF-8744-9DD77A12C3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8043" y="5109389"/>
            <a:ext cx="2390222" cy="1523987"/>
          </a:xfrm>
          <a:prstGeom prst="rect">
            <a:avLst/>
          </a:prstGeom>
        </p:spPr>
      </p:pic>
      <p:sp>
        <p:nvSpPr>
          <p:cNvPr id="4" name="スライド番号プレースホルダー 3">
            <a:extLst>
              <a:ext uri="{FF2B5EF4-FFF2-40B4-BE49-F238E27FC236}">
                <a16:creationId xmlns:a16="http://schemas.microsoft.com/office/drawing/2014/main" id="{E4A1DB81-34CA-40F9-8DFA-B917DFFC1172}"/>
              </a:ext>
            </a:extLst>
          </p:cNvPr>
          <p:cNvSpPr>
            <a:spLocks noGrp="1"/>
          </p:cNvSpPr>
          <p:nvPr>
            <p:ph type="sldNum" sz="quarter" idx="12"/>
          </p:nvPr>
        </p:nvSpPr>
        <p:spPr/>
        <p:txBody>
          <a:bodyPr/>
          <a:lstStyle/>
          <a:p>
            <a:fld id="{F7E94DEF-D429-47B4-8E0F-58CD298B3C00}" type="slidenum">
              <a:rPr kumimoji="1" lang="ja-JP" altLang="en-US" smtClean="0"/>
              <a:t>10</a:t>
            </a:fld>
            <a:endParaRPr kumimoji="1" lang="ja-JP" altLang="en-US"/>
          </a:p>
        </p:txBody>
      </p:sp>
      <p:pic>
        <p:nvPicPr>
          <p:cNvPr id="12" name="グラフィックス 11" descr="羅針盤">
            <a:extLst>
              <a:ext uri="{FF2B5EF4-FFF2-40B4-BE49-F238E27FC236}">
                <a16:creationId xmlns:a16="http://schemas.microsoft.com/office/drawing/2014/main" id="{B10976F2-90B4-49A3-9184-69DD6C2D81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5690" y="4436973"/>
            <a:ext cx="416128" cy="416128"/>
          </a:xfrm>
          <a:prstGeom prst="rect">
            <a:avLst/>
          </a:prstGeom>
        </p:spPr>
      </p:pic>
    </p:spTree>
    <p:extLst>
      <p:ext uri="{BB962C8B-B14F-4D97-AF65-F5344CB8AC3E}">
        <p14:creationId xmlns:p14="http://schemas.microsoft.com/office/powerpoint/2010/main" val="4002827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F1F0B9-3310-49FF-96C8-A5568F7BA328}"/>
              </a:ext>
            </a:extLst>
          </p:cNvPr>
          <p:cNvSpPr>
            <a:spLocks noGrp="1"/>
          </p:cNvSpPr>
          <p:nvPr>
            <p:ph type="title"/>
          </p:nvPr>
        </p:nvSpPr>
        <p:spPr/>
        <p:txBody>
          <a:bodyPr>
            <a:normAutofit/>
          </a:bodyPr>
          <a:lstStyle/>
          <a:p>
            <a:r>
              <a:rPr lang="en-US" altLang="ja-JP" sz="3200" dirty="0"/>
              <a:t>Landsat</a:t>
            </a:r>
            <a:r>
              <a:rPr lang="ja-JP" altLang="en-US" sz="3200" dirty="0"/>
              <a:t> から見えること③植生の活性度</a:t>
            </a:r>
            <a:endParaRPr kumimoji="1" lang="ja-JP" altLang="en-US" sz="3200" dirty="0"/>
          </a:p>
        </p:txBody>
      </p:sp>
      <p:sp>
        <p:nvSpPr>
          <p:cNvPr id="3" name="コンテンツ プレースホルダー 2">
            <a:extLst>
              <a:ext uri="{FF2B5EF4-FFF2-40B4-BE49-F238E27FC236}">
                <a16:creationId xmlns:a16="http://schemas.microsoft.com/office/drawing/2014/main" id="{F11DB75F-4F52-4158-81A2-530456EEFD68}"/>
              </a:ext>
            </a:extLst>
          </p:cNvPr>
          <p:cNvSpPr>
            <a:spLocks noGrp="1"/>
          </p:cNvSpPr>
          <p:nvPr>
            <p:ph sz="quarter" idx="13"/>
          </p:nvPr>
        </p:nvSpPr>
        <p:spPr>
          <a:xfrm>
            <a:off x="285750" y="1290367"/>
            <a:ext cx="8572500" cy="4635515"/>
          </a:xfrm>
        </p:spPr>
        <p:txBody>
          <a:bodyPr>
            <a:normAutofit/>
          </a:bodyPr>
          <a:lstStyle/>
          <a:p>
            <a:r>
              <a:rPr lang="ja-JP" altLang="en-US" sz="2400" dirty="0"/>
              <a:t>植生の活性度を確認します。</a:t>
            </a:r>
            <a:endParaRPr lang="en-US" altLang="ja-JP" sz="2400" dirty="0"/>
          </a:p>
          <a:p>
            <a:pPr marL="0" indent="0">
              <a:buNone/>
            </a:pPr>
            <a:r>
              <a:rPr lang="ja-JP" altLang="en-US" sz="2000" b="0" dirty="0"/>
              <a:t>近赤外情報をもった衛星画像を使うと、</a:t>
            </a:r>
            <a:endParaRPr lang="en-US" altLang="ja-JP" sz="2000" b="0" dirty="0"/>
          </a:p>
          <a:p>
            <a:pPr marL="0" indent="0">
              <a:buNone/>
            </a:pPr>
            <a:r>
              <a:rPr lang="ja-JP" altLang="en-US" sz="2000" b="0" dirty="0"/>
              <a:t>近赤外での反射強度が大きいという植物</a:t>
            </a:r>
            <a:endParaRPr lang="en-US" altLang="ja-JP" sz="2000" b="0" dirty="0"/>
          </a:p>
          <a:p>
            <a:pPr marL="0" indent="0">
              <a:buNone/>
            </a:pPr>
            <a:r>
              <a:rPr lang="ja-JP" altLang="en-US" sz="2000" b="0" dirty="0"/>
              <a:t>の反射特性を活かして、どの地域に植物</a:t>
            </a:r>
            <a:endParaRPr lang="en-US" altLang="ja-JP" sz="2000" b="0" dirty="0"/>
          </a:p>
          <a:p>
            <a:pPr marL="0" indent="0">
              <a:buNone/>
            </a:pPr>
            <a:r>
              <a:rPr lang="ja-JP" altLang="en-US" sz="2000" b="0" dirty="0"/>
              <a:t>が生えているかを確認することが</a:t>
            </a:r>
            <a:r>
              <a:rPr lang="ja-JP" altLang="en-US" sz="2000" b="0" dirty="0" err="1"/>
              <a:t>できま</a:t>
            </a:r>
            <a:endParaRPr lang="en-US" altLang="ja-JP" sz="2000" b="0" dirty="0"/>
          </a:p>
          <a:p>
            <a:pPr marL="0" indent="0">
              <a:buNone/>
            </a:pPr>
            <a:r>
              <a:rPr lang="ja-JP" altLang="en-US" sz="2000" b="0" dirty="0"/>
              <a:t>す。また植生の活性度を表す指数を正規</a:t>
            </a:r>
            <a:endParaRPr lang="en-US" altLang="ja-JP" sz="2000" b="0" dirty="0"/>
          </a:p>
          <a:p>
            <a:pPr marL="0" indent="0">
              <a:buNone/>
            </a:pPr>
            <a:r>
              <a:rPr lang="ja-JP" altLang="en-US" sz="2000" b="0" dirty="0"/>
              <a:t>化植生指数 </a:t>
            </a:r>
            <a:r>
              <a:rPr lang="en-US" altLang="ja-JP" sz="2000" b="0" dirty="0"/>
              <a:t>(NDVI)</a:t>
            </a:r>
            <a:r>
              <a:rPr lang="ja-JP" altLang="en-US" sz="2000" b="0" dirty="0"/>
              <a:t> といい、赤情報と近</a:t>
            </a:r>
            <a:endParaRPr lang="en-US" altLang="ja-JP" sz="2000" b="0" dirty="0"/>
          </a:p>
          <a:p>
            <a:pPr marL="0" indent="0">
              <a:buNone/>
            </a:pPr>
            <a:r>
              <a:rPr lang="ja-JP" altLang="en-US" sz="2000" b="0" dirty="0"/>
              <a:t>赤外情報を使って計算できます。富士山周辺の植生活性度を見てみましょう。</a:t>
            </a:r>
            <a:endParaRPr lang="en-US" altLang="ja-JP" sz="2000" b="0" dirty="0"/>
          </a:p>
          <a:p>
            <a:pPr marL="0" indent="0">
              <a:buNone/>
            </a:pPr>
            <a:r>
              <a:rPr lang="en-US" altLang="ja-JP" sz="2000" b="0" dirty="0">
                <a:solidFill>
                  <a:schemeClr val="accent4"/>
                </a:solidFill>
              </a:rPr>
              <a:t>	[Vegetation</a:t>
            </a:r>
            <a:r>
              <a:rPr lang="ja-JP" altLang="en-US" sz="2000" b="0" dirty="0">
                <a:solidFill>
                  <a:schemeClr val="accent4"/>
                </a:solidFill>
              </a:rPr>
              <a:t> </a:t>
            </a:r>
            <a:r>
              <a:rPr lang="en-US" altLang="ja-JP" sz="2000" b="0" dirty="0">
                <a:solidFill>
                  <a:schemeClr val="accent4"/>
                </a:solidFill>
              </a:rPr>
              <a:t>Index]</a:t>
            </a:r>
            <a:r>
              <a:rPr lang="ja-JP" altLang="en-US" sz="2000" b="0" dirty="0">
                <a:solidFill>
                  <a:schemeClr val="accent4"/>
                </a:solidFill>
              </a:rPr>
              <a:t> タブ       をクリックします。</a:t>
            </a:r>
            <a:endParaRPr lang="en-US" altLang="ja-JP" sz="2000" b="0" dirty="0">
              <a:solidFill>
                <a:schemeClr val="accent4"/>
              </a:solidFill>
            </a:endParaRPr>
          </a:p>
          <a:p>
            <a:pPr marL="0" indent="0">
              <a:buNone/>
            </a:pPr>
            <a:endParaRPr lang="en-US" altLang="ja-JP" sz="2000" b="0" dirty="0">
              <a:solidFill>
                <a:schemeClr val="accent4"/>
              </a:solidFill>
            </a:endParaRPr>
          </a:p>
          <a:p>
            <a:pPr marL="0" indent="0">
              <a:buNone/>
            </a:pPr>
            <a:r>
              <a:rPr lang="en-US" altLang="ja-JP" sz="2000" b="0" dirty="0">
                <a:solidFill>
                  <a:schemeClr val="accent4"/>
                </a:solidFill>
              </a:rPr>
              <a:t>	</a:t>
            </a:r>
            <a:r>
              <a:rPr lang="en-US" altLang="ja-JP" sz="2000" b="0" dirty="0">
                <a:solidFill>
                  <a:schemeClr val="tx2"/>
                </a:solidFill>
              </a:rPr>
              <a:t>[Agriculture]</a:t>
            </a:r>
            <a:r>
              <a:rPr lang="ja-JP" altLang="en-US" sz="2000" b="0" dirty="0">
                <a:solidFill>
                  <a:schemeClr val="tx2"/>
                </a:solidFill>
              </a:rPr>
              <a:t> タブ       をクリックして農業</a:t>
            </a:r>
            <a:endParaRPr lang="en-US" altLang="ja-JP" sz="2000" b="0" dirty="0">
              <a:solidFill>
                <a:schemeClr val="tx2"/>
              </a:solidFill>
            </a:endParaRPr>
          </a:p>
          <a:p>
            <a:pPr marL="0" indent="0">
              <a:buNone/>
            </a:pPr>
            <a:r>
              <a:rPr lang="en-US" altLang="ja-JP" sz="2000" b="0" dirty="0">
                <a:solidFill>
                  <a:schemeClr val="tx2"/>
                </a:solidFill>
              </a:rPr>
              <a:t>	</a:t>
            </a:r>
            <a:r>
              <a:rPr lang="ja-JP" altLang="en-US" sz="2000" b="0" dirty="0">
                <a:solidFill>
                  <a:schemeClr val="tx2"/>
                </a:solidFill>
              </a:rPr>
              <a:t>指数と植生指数の違いを見てみましょう。</a:t>
            </a:r>
            <a:endParaRPr lang="en-US" altLang="ja-JP" sz="2000" b="0" dirty="0">
              <a:solidFill>
                <a:schemeClr val="tx2"/>
              </a:solidFill>
            </a:endParaRPr>
          </a:p>
        </p:txBody>
      </p:sp>
      <p:pic>
        <p:nvPicPr>
          <p:cNvPr id="5" name="グラフィックス 4" descr="羅針盤">
            <a:extLst>
              <a:ext uri="{FF2B5EF4-FFF2-40B4-BE49-F238E27FC236}">
                <a16:creationId xmlns:a16="http://schemas.microsoft.com/office/drawing/2014/main" id="{636DF27D-175C-4ED7-B1FC-99BAEA1CC1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5720" y="4411631"/>
            <a:ext cx="424068" cy="424068"/>
          </a:xfrm>
          <a:prstGeom prst="rect">
            <a:avLst/>
          </a:prstGeom>
        </p:spPr>
      </p:pic>
      <p:pic>
        <p:nvPicPr>
          <p:cNvPr id="7" name="グラフィックス 6" descr="電球">
            <a:extLst>
              <a:ext uri="{FF2B5EF4-FFF2-40B4-BE49-F238E27FC236}">
                <a16:creationId xmlns:a16="http://schemas.microsoft.com/office/drawing/2014/main" id="{DC1E1D3A-8694-43DF-BC09-4418C72FB5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720" y="5143565"/>
            <a:ext cx="424068" cy="424068"/>
          </a:xfrm>
          <a:prstGeom prst="rect">
            <a:avLst/>
          </a:prstGeom>
        </p:spPr>
      </p:pic>
      <p:pic>
        <p:nvPicPr>
          <p:cNvPr id="8" name="図 7">
            <a:extLst>
              <a:ext uri="{FF2B5EF4-FFF2-40B4-BE49-F238E27FC236}">
                <a16:creationId xmlns:a16="http://schemas.microsoft.com/office/drawing/2014/main" id="{9386DF2E-CB65-4FE7-AE99-B38C70C193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95312" y="4411631"/>
            <a:ext cx="424068" cy="329830"/>
          </a:xfrm>
          <a:prstGeom prst="rect">
            <a:avLst/>
          </a:prstGeom>
        </p:spPr>
      </p:pic>
      <p:pic>
        <p:nvPicPr>
          <p:cNvPr id="9" name="図 8">
            <a:extLst>
              <a:ext uri="{FF2B5EF4-FFF2-40B4-BE49-F238E27FC236}">
                <a16:creationId xmlns:a16="http://schemas.microsoft.com/office/drawing/2014/main" id="{2CD12390-C8A5-4B34-88DE-724A27FBC1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52938" y="5134180"/>
            <a:ext cx="420837" cy="315627"/>
          </a:xfrm>
          <a:prstGeom prst="rect">
            <a:avLst/>
          </a:prstGeom>
        </p:spPr>
      </p:pic>
      <p:pic>
        <p:nvPicPr>
          <p:cNvPr id="12" name="図 11">
            <a:extLst>
              <a:ext uri="{FF2B5EF4-FFF2-40B4-BE49-F238E27FC236}">
                <a16:creationId xmlns:a16="http://schemas.microsoft.com/office/drawing/2014/main" id="{5C9F3CE6-EA03-40C9-B80C-138FB0324D0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92715" y="1290367"/>
            <a:ext cx="3765550" cy="2397939"/>
          </a:xfrm>
          <a:prstGeom prst="rect">
            <a:avLst/>
          </a:prstGeom>
        </p:spPr>
      </p:pic>
      <p:pic>
        <p:nvPicPr>
          <p:cNvPr id="14" name="図 13">
            <a:extLst>
              <a:ext uri="{FF2B5EF4-FFF2-40B4-BE49-F238E27FC236}">
                <a16:creationId xmlns:a16="http://schemas.microsoft.com/office/drawing/2014/main" id="{2CFA51DA-F81A-4F7D-9753-A5E80985B9F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06587" y="4991875"/>
            <a:ext cx="2751663" cy="1743394"/>
          </a:xfrm>
          <a:prstGeom prst="rect">
            <a:avLst/>
          </a:prstGeom>
        </p:spPr>
      </p:pic>
      <p:sp>
        <p:nvSpPr>
          <p:cNvPr id="4" name="スライド番号プレースホルダー 3">
            <a:extLst>
              <a:ext uri="{FF2B5EF4-FFF2-40B4-BE49-F238E27FC236}">
                <a16:creationId xmlns:a16="http://schemas.microsoft.com/office/drawing/2014/main" id="{339B92CD-D560-44E0-88BC-2CB8D4E238D2}"/>
              </a:ext>
            </a:extLst>
          </p:cNvPr>
          <p:cNvSpPr>
            <a:spLocks noGrp="1"/>
          </p:cNvSpPr>
          <p:nvPr>
            <p:ph type="sldNum" sz="quarter" idx="12"/>
          </p:nvPr>
        </p:nvSpPr>
        <p:spPr/>
        <p:txBody>
          <a:bodyPr/>
          <a:lstStyle/>
          <a:p>
            <a:fld id="{F7E94DEF-D429-47B4-8E0F-58CD298B3C00}" type="slidenum">
              <a:rPr kumimoji="1" lang="ja-JP" altLang="en-US" smtClean="0"/>
              <a:t>11</a:t>
            </a:fld>
            <a:endParaRPr kumimoji="1" lang="ja-JP" altLang="en-US"/>
          </a:p>
        </p:txBody>
      </p:sp>
    </p:spTree>
    <p:extLst>
      <p:ext uri="{BB962C8B-B14F-4D97-AF65-F5344CB8AC3E}">
        <p14:creationId xmlns:p14="http://schemas.microsoft.com/office/powerpoint/2010/main" val="1249359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3E01CC-43B2-4CD7-9D82-7AC97F772C39}"/>
              </a:ext>
            </a:extLst>
          </p:cNvPr>
          <p:cNvSpPr>
            <a:spLocks noGrp="1"/>
          </p:cNvSpPr>
          <p:nvPr>
            <p:ph type="title"/>
          </p:nvPr>
        </p:nvSpPr>
        <p:spPr/>
        <p:txBody>
          <a:bodyPr>
            <a:normAutofit/>
          </a:bodyPr>
          <a:lstStyle/>
          <a:p>
            <a:r>
              <a:rPr lang="ja-JP" altLang="en-US" sz="3200" dirty="0"/>
              <a:t>もっと活用してみよう</a:t>
            </a:r>
            <a:br>
              <a:rPr kumimoji="1" lang="en-US" altLang="ja-JP" sz="3200" dirty="0"/>
            </a:br>
            <a:r>
              <a:rPr kumimoji="1" lang="ja-JP" altLang="en-US" sz="3200" dirty="0"/>
              <a:t>～中級～</a:t>
            </a:r>
          </a:p>
        </p:txBody>
      </p:sp>
      <p:sp>
        <p:nvSpPr>
          <p:cNvPr id="3" name="字幕 2">
            <a:extLst>
              <a:ext uri="{FF2B5EF4-FFF2-40B4-BE49-F238E27FC236}">
                <a16:creationId xmlns:a16="http://schemas.microsoft.com/office/drawing/2014/main" id="{5857C9DD-7421-4B5C-A6E3-EF50F08D1E66}"/>
              </a:ext>
            </a:extLst>
          </p:cNvPr>
          <p:cNvSpPr>
            <a:spLocks noGrp="1"/>
          </p:cNvSpPr>
          <p:nvPr>
            <p:ph type="subTitle"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62341CF-7891-4DE2-B440-6FC1B1BEECA6}"/>
              </a:ext>
            </a:extLst>
          </p:cNvPr>
          <p:cNvSpPr>
            <a:spLocks noGrp="1"/>
          </p:cNvSpPr>
          <p:nvPr>
            <p:ph type="sldNum" sz="quarter" idx="12"/>
          </p:nvPr>
        </p:nvSpPr>
        <p:spPr/>
        <p:txBody>
          <a:bodyPr/>
          <a:lstStyle/>
          <a:p>
            <a:fld id="{F7E94DEF-D429-47B4-8E0F-58CD298B3C00}" type="slidenum">
              <a:rPr kumimoji="1" lang="ja-JP" altLang="en-US" smtClean="0"/>
              <a:t>12</a:t>
            </a:fld>
            <a:endParaRPr kumimoji="1" lang="ja-JP" altLang="en-US"/>
          </a:p>
        </p:txBody>
      </p:sp>
    </p:spTree>
    <p:extLst>
      <p:ext uri="{BB962C8B-B14F-4D97-AF65-F5344CB8AC3E}">
        <p14:creationId xmlns:p14="http://schemas.microsoft.com/office/powerpoint/2010/main" val="1369385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コンテンツ プレースホルダー 2">
            <a:extLst>
              <a:ext uri="{FF2B5EF4-FFF2-40B4-BE49-F238E27FC236}">
                <a16:creationId xmlns:a16="http://schemas.microsoft.com/office/drawing/2014/main" id="{05212727-66D2-4A50-9356-A1B6F5E20F3A}"/>
              </a:ext>
            </a:extLst>
          </p:cNvPr>
          <p:cNvSpPr txBox="1">
            <a:spLocks/>
          </p:cNvSpPr>
          <p:nvPr/>
        </p:nvSpPr>
        <p:spPr>
          <a:xfrm>
            <a:off x="285720" y="3026593"/>
            <a:ext cx="8572530" cy="1438351"/>
          </a:xfrm>
          <a:prstGeom prst="rect">
            <a:avLst/>
          </a:prstGeom>
        </p:spPr>
        <p:txBody>
          <a:bodyPr vert="horz" lIns="72000" tIns="72000" rIns="72000" bIns="72000" rtlCol="0">
            <a:normAutofit/>
          </a:bodyPr>
          <a:lstStyle>
            <a:lvl1pPr marL="192881" indent="-192881" algn="l" defTabSz="514350" rtl="0" eaLnBrk="1" latinLnBrk="0" hangingPunct="1">
              <a:spcBef>
                <a:spcPts val="338"/>
              </a:spcBef>
              <a:spcAft>
                <a:spcPts val="0"/>
              </a:spcAft>
              <a:buClr>
                <a:srgbClr val="FF9900"/>
              </a:buClr>
              <a:buSzPct val="75000"/>
              <a:buFont typeface="Wingdings" pitchFamily="2" charset="2"/>
              <a:buChar char="l"/>
              <a:defRPr kumimoji="1" sz="1350" b="1" kern="1200">
                <a:solidFill>
                  <a:srgbClr val="003366"/>
                </a:solidFill>
                <a:latin typeface="+mn-lt"/>
                <a:ea typeface="+mn-ea"/>
                <a:cs typeface="+mn-cs"/>
              </a:defRPr>
            </a:lvl1pPr>
            <a:lvl2pPr marL="417910" indent="-160735" algn="l" defTabSz="514350" rtl="0" eaLnBrk="1" latinLnBrk="0" hangingPunct="1">
              <a:spcBef>
                <a:spcPts val="338"/>
              </a:spcBef>
              <a:spcAft>
                <a:spcPts val="0"/>
              </a:spcAft>
              <a:buClr>
                <a:srgbClr val="FF9900"/>
              </a:buClr>
              <a:buSzPct val="75000"/>
              <a:buFont typeface="Arial" pitchFamily="34" charset="0"/>
              <a:buChar char="–"/>
              <a:defRPr kumimoji="1" sz="1125" b="1" kern="1200">
                <a:solidFill>
                  <a:srgbClr val="003366"/>
                </a:solidFill>
                <a:latin typeface="+mn-lt"/>
                <a:ea typeface="+mn-ea"/>
                <a:cs typeface="+mn-cs"/>
              </a:defRPr>
            </a:lvl2pPr>
            <a:lvl3pPr marL="642938" indent="-128588" algn="l" defTabSz="514350" rtl="0" eaLnBrk="1" latinLnBrk="0" hangingPunct="1">
              <a:spcBef>
                <a:spcPts val="338"/>
              </a:spcBef>
              <a:spcAft>
                <a:spcPts val="0"/>
              </a:spcAft>
              <a:buClr>
                <a:srgbClr val="FF9900"/>
              </a:buClr>
              <a:buSzPct val="75000"/>
              <a:buFont typeface="Wingdings" pitchFamily="2" charset="2"/>
              <a:buChar char="l"/>
              <a:defRPr kumimoji="1" sz="1013" b="1" kern="1200">
                <a:solidFill>
                  <a:srgbClr val="003366"/>
                </a:solidFill>
                <a:latin typeface="+mn-lt"/>
                <a:ea typeface="+mn-ea"/>
                <a:cs typeface="+mn-cs"/>
              </a:defRPr>
            </a:lvl3pPr>
            <a:lvl4pPr marL="900113" indent="-128588" algn="l" defTabSz="514350" rtl="0" eaLnBrk="1" latinLnBrk="0" hangingPunct="1">
              <a:spcBef>
                <a:spcPts val="338"/>
              </a:spcBef>
              <a:spcAft>
                <a:spcPts val="0"/>
              </a:spcAft>
              <a:buClr>
                <a:srgbClr val="FF9900"/>
              </a:buClr>
              <a:buSzPct val="75000"/>
              <a:buFont typeface="Arial" pitchFamily="34" charset="0"/>
              <a:buChar char="–"/>
              <a:defRPr kumimoji="1" sz="900" b="1" kern="1200">
                <a:solidFill>
                  <a:srgbClr val="003366"/>
                </a:solidFill>
                <a:latin typeface="+mn-lt"/>
                <a:ea typeface="+mn-ea"/>
                <a:cs typeface="+mn-cs"/>
              </a:defRPr>
            </a:lvl4pPr>
            <a:lvl5pPr marL="1157288" indent="-128588" algn="l" defTabSz="514350" rtl="0" eaLnBrk="1" latinLnBrk="0" hangingPunct="1">
              <a:spcBef>
                <a:spcPts val="338"/>
              </a:spcBef>
              <a:spcAft>
                <a:spcPts val="0"/>
              </a:spcAft>
              <a:buClr>
                <a:srgbClr val="FF9900"/>
              </a:buClr>
              <a:buSzPct val="75000"/>
              <a:buFont typeface="Wingdings" pitchFamily="2" charset="2"/>
              <a:buChar char="l"/>
              <a:defRPr kumimoji="1" sz="900" b="1" kern="1200">
                <a:solidFill>
                  <a:srgbClr val="003366"/>
                </a:solidFill>
                <a:latin typeface="+mn-lt"/>
                <a:ea typeface="+mn-ea"/>
                <a:cs typeface="+mn-cs"/>
              </a:defRPr>
            </a:lvl5pPr>
            <a:lvl6pPr marL="1414463" indent="-128588" algn="l" defTabSz="514350" rtl="0" eaLnBrk="1" latinLnBrk="0" hangingPunct="1">
              <a:spcBef>
                <a:spcPts val="338"/>
              </a:spcBef>
              <a:spcAft>
                <a:spcPts val="0"/>
              </a:spcAft>
              <a:buClr>
                <a:srgbClr val="FF9900"/>
              </a:buClr>
              <a:buSzPct val="75000"/>
              <a:buFont typeface="メイリオ" pitchFamily="50" charset="-128"/>
              <a:buNone/>
              <a:defRPr kumimoji="1" sz="900" b="1" kern="1200">
                <a:solidFill>
                  <a:srgbClr val="003366"/>
                </a:solidFill>
                <a:latin typeface="+mn-lt"/>
                <a:ea typeface="+mn-ea"/>
                <a:cs typeface="+mn-cs"/>
              </a:defRPr>
            </a:lvl6pPr>
            <a:lvl7pPr marL="167163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7pPr>
            <a:lvl8pPr marL="1928813" indent="-128588" algn="l" defTabSz="514350" rtl="0" eaLnBrk="1" latinLnBrk="0" hangingPunct="1">
              <a:spcBef>
                <a:spcPts val="338"/>
              </a:spcBef>
              <a:spcAft>
                <a:spcPts val="0"/>
              </a:spcAft>
              <a:buClr>
                <a:srgbClr val="FF9900"/>
              </a:buClr>
              <a:buSzPct val="75000"/>
              <a:buFont typeface="メイリオ" pitchFamily="50" charset="-128"/>
              <a:buChar char="–"/>
              <a:defRPr kumimoji="1" sz="900" b="1" kern="1200">
                <a:solidFill>
                  <a:srgbClr val="003366"/>
                </a:solidFill>
                <a:latin typeface="+mn-lt"/>
                <a:ea typeface="+mn-ea"/>
                <a:cs typeface="+mn-cs"/>
              </a:defRPr>
            </a:lvl8pPr>
            <a:lvl9pPr marL="218598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9pPr>
          </a:lstStyle>
          <a:p>
            <a:pPr marL="0" indent="0">
              <a:buNone/>
            </a:pPr>
            <a:r>
              <a:rPr lang="en-US" altLang="ja-JP" sz="2000" b="0" dirty="0"/>
              <a:t>	</a:t>
            </a:r>
            <a:r>
              <a:rPr lang="en-US" altLang="ja-JP" sz="2000" b="0" dirty="0">
                <a:solidFill>
                  <a:schemeClr val="accent4"/>
                </a:solidFill>
              </a:rPr>
              <a:t>Landsat Explorer</a:t>
            </a:r>
            <a:r>
              <a:rPr lang="ja-JP" altLang="en-US" sz="2000" b="0" dirty="0">
                <a:solidFill>
                  <a:schemeClr val="accent4"/>
                </a:solidFill>
              </a:rPr>
              <a:t> </a:t>
            </a:r>
            <a:r>
              <a:rPr lang="en-US" altLang="ja-JP" sz="2000" b="0" dirty="0">
                <a:solidFill>
                  <a:schemeClr val="accent4"/>
                </a:solidFill>
              </a:rPr>
              <a:t>(</a:t>
            </a:r>
            <a:r>
              <a:rPr lang="en-US" altLang="ja-JP" sz="2000" b="0" dirty="0">
                <a:solidFill>
                  <a:schemeClr val="accent4"/>
                </a:solidFill>
                <a:hlinkClick r:id="rId2"/>
              </a:rPr>
              <a:t>http://landsatexplore	r.esri.com/</a:t>
            </a:r>
            <a:r>
              <a:rPr lang="en-US" altLang="ja-JP" sz="2000" b="0" dirty="0">
                <a:solidFill>
                  <a:schemeClr val="accent4"/>
                </a:solidFill>
              </a:rPr>
              <a:t>)</a:t>
            </a:r>
            <a:r>
              <a:rPr lang="ja-JP" altLang="en-US" sz="2000" b="0" dirty="0">
                <a:solidFill>
                  <a:schemeClr val="accent4"/>
                </a:solidFill>
              </a:rPr>
              <a:t> にアク</a:t>
            </a:r>
            <a:r>
              <a:rPr lang="en-US" altLang="ja-JP" sz="2000" b="0" dirty="0">
                <a:solidFill>
                  <a:schemeClr val="accent4"/>
                </a:solidFill>
              </a:rPr>
              <a:t>	</a:t>
            </a:r>
            <a:r>
              <a:rPr lang="ja-JP" altLang="en-US" sz="2000" b="0" dirty="0">
                <a:solidFill>
                  <a:schemeClr val="accent4"/>
                </a:solidFill>
              </a:rPr>
              <a:t>セスして、</a:t>
            </a:r>
            <a:r>
              <a:rPr lang="en-US" altLang="ja-JP" sz="2000" b="0" dirty="0">
                <a:solidFill>
                  <a:schemeClr val="accent4"/>
                </a:solidFill>
              </a:rPr>
              <a:t>[Find</a:t>
            </a:r>
            <a:r>
              <a:rPr lang="ja-JP" altLang="en-US" sz="2000" b="0" dirty="0">
                <a:solidFill>
                  <a:schemeClr val="accent4"/>
                </a:solidFill>
              </a:rPr>
              <a:t> </a:t>
            </a:r>
            <a:r>
              <a:rPr lang="en-US" altLang="ja-JP" sz="2000" b="0" dirty="0">
                <a:solidFill>
                  <a:schemeClr val="accent4"/>
                </a:solidFill>
              </a:rPr>
              <a:t>a</a:t>
            </a:r>
            <a:r>
              <a:rPr lang="ja-JP" altLang="en-US" sz="2000" b="0" dirty="0">
                <a:solidFill>
                  <a:schemeClr val="accent4"/>
                </a:solidFill>
              </a:rPr>
              <a:t> </a:t>
            </a:r>
            <a:r>
              <a:rPr lang="en-US" altLang="ja-JP" sz="2000" b="0" dirty="0">
                <a:solidFill>
                  <a:schemeClr val="accent4"/>
                </a:solidFill>
              </a:rPr>
              <a:t>place](</a:t>
            </a:r>
            <a:r>
              <a:rPr lang="ja-JP" altLang="en-US" sz="2000" b="0" dirty="0">
                <a:solidFill>
                  <a:schemeClr val="accent4"/>
                </a:solidFill>
              </a:rPr>
              <a:t>検索ボックス</a:t>
            </a:r>
            <a:r>
              <a:rPr lang="en-US" altLang="ja-JP" sz="2000" b="0" dirty="0">
                <a:solidFill>
                  <a:schemeClr val="accent4"/>
                </a:solidFill>
              </a:rPr>
              <a:t>)</a:t>
            </a:r>
            <a:r>
              <a:rPr lang="ja-JP" altLang="en-US" sz="2000" b="0" dirty="0">
                <a:solidFill>
                  <a:schemeClr val="accent4"/>
                </a:solidFill>
              </a:rPr>
              <a:t>     に「富士山」と入力し</a:t>
            </a:r>
            <a:r>
              <a:rPr lang="en-US" altLang="ja-JP" sz="2000" b="0" dirty="0">
                <a:solidFill>
                  <a:schemeClr val="accent4"/>
                </a:solidFill>
              </a:rPr>
              <a:t>	</a:t>
            </a:r>
            <a:r>
              <a:rPr lang="ja-JP" altLang="en-US" sz="2000" b="0" dirty="0">
                <a:solidFill>
                  <a:schemeClr val="accent4"/>
                </a:solidFill>
              </a:rPr>
              <a:t>富士山へ移動します。</a:t>
            </a:r>
            <a:endParaRPr lang="en-US" altLang="ja-JP" sz="2000" b="0" dirty="0">
              <a:solidFill>
                <a:schemeClr val="accent4"/>
              </a:solidFill>
            </a:endParaRPr>
          </a:p>
        </p:txBody>
      </p:sp>
      <p:sp>
        <p:nvSpPr>
          <p:cNvPr id="2" name="タイトル 1">
            <a:extLst>
              <a:ext uri="{FF2B5EF4-FFF2-40B4-BE49-F238E27FC236}">
                <a16:creationId xmlns:a16="http://schemas.microsoft.com/office/drawing/2014/main" id="{DD196617-411B-48D8-BD2B-D9294E1CB880}"/>
              </a:ext>
            </a:extLst>
          </p:cNvPr>
          <p:cNvSpPr>
            <a:spLocks noGrp="1"/>
          </p:cNvSpPr>
          <p:nvPr>
            <p:ph type="title"/>
          </p:nvPr>
        </p:nvSpPr>
        <p:spPr/>
        <p:txBody>
          <a:bodyPr/>
          <a:lstStyle/>
          <a:p>
            <a:r>
              <a:rPr lang="ja-JP" altLang="en-US" sz="3200" dirty="0"/>
              <a:t>準備</a:t>
            </a:r>
          </a:p>
        </p:txBody>
      </p:sp>
      <p:sp>
        <p:nvSpPr>
          <p:cNvPr id="3" name="コンテンツ プレースホルダー 2">
            <a:extLst>
              <a:ext uri="{FF2B5EF4-FFF2-40B4-BE49-F238E27FC236}">
                <a16:creationId xmlns:a16="http://schemas.microsoft.com/office/drawing/2014/main" id="{F73B4BD5-3716-4B92-9FAA-34E6698DA6D8}"/>
              </a:ext>
            </a:extLst>
          </p:cNvPr>
          <p:cNvSpPr>
            <a:spLocks noGrp="1"/>
          </p:cNvSpPr>
          <p:nvPr>
            <p:ph sz="quarter" idx="13"/>
          </p:nvPr>
        </p:nvSpPr>
        <p:spPr>
          <a:xfrm>
            <a:off x="285750" y="1300864"/>
            <a:ext cx="8572530" cy="1965335"/>
          </a:xfrm>
        </p:spPr>
        <p:txBody>
          <a:bodyPr>
            <a:normAutofit/>
          </a:bodyPr>
          <a:lstStyle/>
          <a:p>
            <a:r>
              <a:rPr lang="en-US" altLang="ja-JP" sz="2400" dirty="0"/>
              <a:t>Landsat</a:t>
            </a:r>
            <a:r>
              <a:rPr lang="ja-JP" altLang="en-US" sz="2400" dirty="0"/>
              <a:t> </a:t>
            </a:r>
            <a:r>
              <a:rPr lang="en-US" altLang="ja-JP" sz="2400" dirty="0"/>
              <a:t>Explorer</a:t>
            </a:r>
            <a:r>
              <a:rPr lang="ja-JP" altLang="en-US" sz="2400" dirty="0"/>
              <a:t> にアクセスします。</a:t>
            </a:r>
            <a:endParaRPr lang="en-US" altLang="ja-JP" sz="2400" dirty="0"/>
          </a:p>
          <a:p>
            <a:pPr marL="0" indent="0">
              <a:buNone/>
            </a:pPr>
            <a:r>
              <a:rPr lang="en-US" altLang="ja-JP" sz="2000" b="0" dirty="0"/>
              <a:t>ArcGIS</a:t>
            </a:r>
            <a:r>
              <a:rPr lang="ja-JP" altLang="en-US" sz="2000" b="0" dirty="0"/>
              <a:t> </a:t>
            </a:r>
            <a:r>
              <a:rPr lang="en-US" altLang="ja-JP" sz="2000" b="0" dirty="0"/>
              <a:t>Online</a:t>
            </a:r>
            <a:r>
              <a:rPr lang="ja-JP" altLang="en-US" sz="2000" b="0" dirty="0"/>
              <a:t> には、高機能のアプリケーションを簡単に作成できるように多数のテンプレートが用意されています</a:t>
            </a:r>
            <a:r>
              <a:rPr lang="ja-JP" altLang="en-US" sz="2000" dirty="0"/>
              <a:t>。</a:t>
            </a:r>
            <a:r>
              <a:rPr lang="ja-JP" altLang="en-US" sz="2000" b="0" dirty="0"/>
              <a:t>その一つを使ったアプリ </a:t>
            </a:r>
            <a:r>
              <a:rPr lang="en-US" altLang="ja-JP" sz="2000" b="0" dirty="0">
                <a:hlinkClick r:id="rId2"/>
              </a:rPr>
              <a:t>Landsat Explorer</a:t>
            </a:r>
            <a:r>
              <a:rPr lang="ja-JP" altLang="en-US" sz="2000" b="0" dirty="0"/>
              <a:t> では、より多彩な表現方法で </a:t>
            </a:r>
            <a:r>
              <a:rPr lang="en-US" altLang="ja-JP" sz="2000" b="0" dirty="0"/>
              <a:t>Landsat</a:t>
            </a:r>
            <a:r>
              <a:rPr lang="ja-JP" altLang="en-US" sz="2000" b="0" dirty="0"/>
              <a:t> を見ることができます。</a:t>
            </a:r>
            <a:endParaRPr lang="en-US" altLang="ja-JP" sz="2000" b="0" dirty="0"/>
          </a:p>
        </p:txBody>
      </p:sp>
      <p:pic>
        <p:nvPicPr>
          <p:cNvPr id="15" name="図 14">
            <a:extLst>
              <a:ext uri="{FF2B5EF4-FFF2-40B4-BE49-F238E27FC236}">
                <a16:creationId xmlns:a16="http://schemas.microsoft.com/office/drawing/2014/main" id="{8CD98D1E-09D6-4273-9E46-CD71EBDE2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100" y="3772749"/>
            <a:ext cx="4139722" cy="2576888"/>
          </a:xfrm>
          <a:prstGeom prst="rect">
            <a:avLst/>
          </a:prstGeom>
        </p:spPr>
      </p:pic>
      <p:sp>
        <p:nvSpPr>
          <p:cNvPr id="4" name="スライド番号プレースホルダー 3">
            <a:extLst>
              <a:ext uri="{FF2B5EF4-FFF2-40B4-BE49-F238E27FC236}">
                <a16:creationId xmlns:a16="http://schemas.microsoft.com/office/drawing/2014/main" id="{751B99B0-D07C-489C-92A1-61377ACCC303}"/>
              </a:ext>
            </a:extLst>
          </p:cNvPr>
          <p:cNvSpPr>
            <a:spLocks noGrp="1"/>
          </p:cNvSpPr>
          <p:nvPr>
            <p:ph type="sldNum" sz="quarter" idx="12"/>
          </p:nvPr>
        </p:nvSpPr>
        <p:spPr/>
        <p:txBody>
          <a:bodyPr/>
          <a:lstStyle/>
          <a:p>
            <a:fld id="{F7E94DEF-D429-47B4-8E0F-58CD298B3C00}" type="slidenum">
              <a:rPr kumimoji="1" lang="ja-JP" altLang="en-US" smtClean="0"/>
              <a:t>13</a:t>
            </a:fld>
            <a:endParaRPr kumimoji="1" lang="ja-JP" altLang="en-US"/>
          </a:p>
        </p:txBody>
      </p:sp>
      <p:pic>
        <p:nvPicPr>
          <p:cNvPr id="9" name="グラフィックス 8" descr="羅針盤">
            <a:extLst>
              <a:ext uri="{FF2B5EF4-FFF2-40B4-BE49-F238E27FC236}">
                <a16:creationId xmlns:a16="http://schemas.microsoft.com/office/drawing/2014/main" id="{8FB97431-4FA1-4C8F-A845-D4D13B5FA1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5690" y="3058135"/>
            <a:ext cx="416128" cy="416128"/>
          </a:xfrm>
          <a:prstGeom prst="rect">
            <a:avLst/>
          </a:prstGeom>
        </p:spPr>
      </p:pic>
      <p:pic>
        <p:nvPicPr>
          <p:cNvPr id="10" name="図 9">
            <a:extLst>
              <a:ext uri="{FF2B5EF4-FFF2-40B4-BE49-F238E27FC236}">
                <a16:creationId xmlns:a16="http://schemas.microsoft.com/office/drawing/2014/main" id="{D02A6198-ED04-4EBD-AB97-0E0FF36442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1557" y="3386124"/>
            <a:ext cx="266700" cy="266700"/>
          </a:xfrm>
          <a:prstGeom prst="rect">
            <a:avLst/>
          </a:prstGeom>
        </p:spPr>
      </p:pic>
    </p:spTree>
    <p:extLst>
      <p:ext uri="{BB962C8B-B14F-4D97-AF65-F5344CB8AC3E}">
        <p14:creationId xmlns:p14="http://schemas.microsoft.com/office/powerpoint/2010/main" val="393870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3D672B-1813-4DE3-8A5F-1489E7EC47C6}"/>
              </a:ext>
            </a:extLst>
          </p:cNvPr>
          <p:cNvSpPr>
            <a:spLocks noGrp="1"/>
          </p:cNvSpPr>
          <p:nvPr>
            <p:ph type="title"/>
          </p:nvPr>
        </p:nvSpPr>
        <p:spPr/>
        <p:txBody>
          <a:bodyPr>
            <a:normAutofit/>
          </a:bodyPr>
          <a:lstStyle/>
          <a:p>
            <a:r>
              <a:rPr kumimoji="1" lang="en-US" altLang="ja-JP" sz="2800" dirty="0"/>
              <a:t>Landsat</a:t>
            </a:r>
            <a:r>
              <a:rPr kumimoji="1" lang="ja-JP" altLang="en-US" sz="2800" dirty="0"/>
              <a:t> </a:t>
            </a:r>
            <a:r>
              <a:rPr kumimoji="1" lang="en-US" altLang="ja-JP" sz="2800" dirty="0"/>
              <a:t>Explorer</a:t>
            </a:r>
            <a:r>
              <a:rPr kumimoji="1" lang="ja-JP" altLang="en-US" sz="2800" dirty="0"/>
              <a:t> のアイコン説明</a:t>
            </a:r>
          </a:p>
        </p:txBody>
      </p:sp>
      <p:sp>
        <p:nvSpPr>
          <p:cNvPr id="3" name="コンテンツ プレースホルダー 2">
            <a:extLst>
              <a:ext uri="{FF2B5EF4-FFF2-40B4-BE49-F238E27FC236}">
                <a16:creationId xmlns:a16="http://schemas.microsoft.com/office/drawing/2014/main" id="{C196E3B5-AAE5-4C45-BA68-014A43ED072B}"/>
              </a:ext>
            </a:extLst>
          </p:cNvPr>
          <p:cNvSpPr>
            <a:spLocks noGrp="1"/>
          </p:cNvSpPr>
          <p:nvPr>
            <p:ph sz="quarter" idx="13"/>
          </p:nvPr>
        </p:nvSpPr>
        <p:spPr>
          <a:xfrm>
            <a:off x="298504" y="1298779"/>
            <a:ext cx="8572500" cy="5357823"/>
          </a:xfrm>
        </p:spPr>
        <p:txBody>
          <a:bodyPr>
            <a:normAutofit/>
          </a:bodyPr>
          <a:lstStyle/>
          <a:p>
            <a:r>
              <a:rPr kumimoji="1" lang="ja-JP" altLang="en-US" sz="2000" dirty="0"/>
              <a:t>アイコン説明</a:t>
            </a:r>
            <a:endParaRPr kumimoji="1" lang="en-US" altLang="ja-JP" sz="2000" dirty="0"/>
          </a:p>
        </p:txBody>
      </p:sp>
      <p:graphicFrame>
        <p:nvGraphicFramePr>
          <p:cNvPr id="4" name="表 3">
            <a:extLst>
              <a:ext uri="{FF2B5EF4-FFF2-40B4-BE49-F238E27FC236}">
                <a16:creationId xmlns:a16="http://schemas.microsoft.com/office/drawing/2014/main" id="{3CC07805-4200-484E-8A8E-80E75436067C}"/>
              </a:ext>
            </a:extLst>
          </p:cNvPr>
          <p:cNvGraphicFramePr>
            <a:graphicFrameLocks noGrp="1"/>
          </p:cNvGraphicFramePr>
          <p:nvPr>
            <p:extLst>
              <p:ext uri="{D42A27DB-BD31-4B8C-83A1-F6EECF244321}">
                <p14:modId xmlns:p14="http://schemas.microsoft.com/office/powerpoint/2010/main" val="3280570381"/>
              </p:ext>
            </p:extLst>
          </p:nvPr>
        </p:nvGraphicFramePr>
        <p:xfrm>
          <a:off x="298504" y="1740565"/>
          <a:ext cx="8473967" cy="4160741"/>
        </p:xfrm>
        <a:graphic>
          <a:graphicData uri="http://schemas.openxmlformats.org/drawingml/2006/table">
            <a:tbl>
              <a:tblPr bandCol="1">
                <a:tableStyleId>{BDBED569-4797-4DF1-A0F4-6AAB3CD982D8}</a:tableStyleId>
              </a:tblPr>
              <a:tblGrid>
                <a:gridCol w="847397">
                  <a:extLst>
                    <a:ext uri="{9D8B030D-6E8A-4147-A177-3AD203B41FA5}">
                      <a16:colId xmlns:a16="http://schemas.microsoft.com/office/drawing/2014/main" val="880564931"/>
                    </a:ext>
                  </a:extLst>
                </a:gridCol>
                <a:gridCol w="3389587">
                  <a:extLst>
                    <a:ext uri="{9D8B030D-6E8A-4147-A177-3AD203B41FA5}">
                      <a16:colId xmlns:a16="http://schemas.microsoft.com/office/drawing/2014/main" val="1542192624"/>
                    </a:ext>
                  </a:extLst>
                </a:gridCol>
                <a:gridCol w="939505">
                  <a:extLst>
                    <a:ext uri="{9D8B030D-6E8A-4147-A177-3AD203B41FA5}">
                      <a16:colId xmlns:a16="http://schemas.microsoft.com/office/drawing/2014/main" val="1482593526"/>
                    </a:ext>
                  </a:extLst>
                </a:gridCol>
                <a:gridCol w="3297478">
                  <a:extLst>
                    <a:ext uri="{9D8B030D-6E8A-4147-A177-3AD203B41FA5}">
                      <a16:colId xmlns:a16="http://schemas.microsoft.com/office/drawing/2014/main" val="4012830101"/>
                    </a:ext>
                  </a:extLst>
                </a:gridCol>
              </a:tblGrid>
              <a:tr h="370840">
                <a:tc>
                  <a:txBody>
                    <a:bodyPr/>
                    <a:lstStyle/>
                    <a:p>
                      <a:endParaRPr kumimoji="1" lang="ja-JP" altLang="en-US" dirty="0"/>
                    </a:p>
                  </a:txBody>
                  <a:tcPr/>
                </a:tc>
                <a:tc>
                  <a:txBody>
                    <a:bodyPr/>
                    <a:lstStyle/>
                    <a:p>
                      <a:r>
                        <a:rPr kumimoji="1" lang="en-US" altLang="ja-JP" sz="1400" dirty="0">
                          <a:solidFill>
                            <a:schemeClr val="tx2"/>
                          </a:solidFill>
                        </a:rPr>
                        <a:t>[Renderer]</a:t>
                      </a:r>
                      <a:r>
                        <a:rPr kumimoji="1" lang="ja-JP" altLang="en-US" sz="1400" dirty="0">
                          <a:solidFill>
                            <a:schemeClr val="tx2"/>
                          </a:solidFill>
                        </a:rPr>
                        <a:t> 表示設定</a:t>
                      </a:r>
                      <a:endParaRPr kumimoji="1" lang="en-US" altLang="ja-JP" sz="1400" dirty="0">
                        <a:solidFill>
                          <a:schemeClr val="tx2"/>
                        </a:solidFill>
                      </a:endParaRPr>
                    </a:p>
                  </a:txBody>
                  <a:tcPr/>
                </a:tc>
                <a:tc>
                  <a:txBody>
                    <a:bodyPr/>
                    <a:lstStyle/>
                    <a:p>
                      <a:endParaRPr kumimoji="1" lang="ja-JP" altLang="en-US" sz="1400" dirty="0">
                        <a:solidFill>
                          <a:schemeClr val="tx2"/>
                        </a:solidFill>
                      </a:endParaRPr>
                    </a:p>
                  </a:txBody>
                  <a:tcPr/>
                </a:tc>
                <a:tc>
                  <a:txBody>
                    <a:bodyPr/>
                    <a:lstStyle/>
                    <a:p>
                      <a:r>
                        <a:rPr kumimoji="1" lang="en-US" altLang="ja-JP" sz="1400" dirty="0">
                          <a:solidFill>
                            <a:schemeClr val="tx2"/>
                          </a:solidFill>
                        </a:rPr>
                        <a:t>[App Tutorial] </a:t>
                      </a:r>
                      <a:r>
                        <a:rPr kumimoji="1" lang="ja-JP" altLang="en-US" sz="1400" dirty="0">
                          <a:solidFill>
                            <a:schemeClr val="tx2"/>
                          </a:solidFill>
                        </a:rPr>
                        <a:t>各タブの操作説明</a:t>
                      </a:r>
                      <a:endParaRPr kumimoji="1" lang="en-US" altLang="ja-JP" sz="1400" dirty="0">
                        <a:solidFill>
                          <a:schemeClr val="tx2"/>
                        </a:solidFill>
                      </a:endParaRPr>
                    </a:p>
                  </a:txBody>
                  <a:tcPr/>
                </a:tc>
                <a:extLst>
                  <a:ext uri="{0D108BD9-81ED-4DB2-BD59-A6C34878D82A}">
                    <a16:rowId xmlns:a16="http://schemas.microsoft.com/office/drawing/2014/main" val="1324948445"/>
                  </a:ext>
                </a:extLst>
              </a:tr>
              <a:tr h="370840">
                <a:tc>
                  <a:txBody>
                    <a:bodyPr/>
                    <a:lstStyle/>
                    <a:p>
                      <a:endParaRPr kumimoji="1" lang="ja-JP" altLang="en-US" dirty="0"/>
                    </a:p>
                  </a:txBody>
                  <a:tcPr/>
                </a:tc>
                <a:tc>
                  <a:txBody>
                    <a:bodyPr/>
                    <a:lstStyle/>
                    <a:p>
                      <a:r>
                        <a:rPr kumimoji="1" lang="en-US" altLang="ja-JP" sz="1400" dirty="0">
                          <a:solidFill>
                            <a:schemeClr val="tx2"/>
                          </a:solidFill>
                        </a:rPr>
                        <a:t>[Time</a:t>
                      </a:r>
                      <a:r>
                        <a:rPr kumimoji="1" lang="ja-JP" altLang="en-US" sz="1400" dirty="0">
                          <a:solidFill>
                            <a:schemeClr val="tx2"/>
                          </a:solidFill>
                        </a:rPr>
                        <a:t> </a:t>
                      </a:r>
                      <a:r>
                        <a:rPr kumimoji="1" lang="en-US" altLang="ja-JP" sz="1400" dirty="0">
                          <a:solidFill>
                            <a:schemeClr val="tx2"/>
                          </a:solidFill>
                        </a:rPr>
                        <a:t>Selector]]</a:t>
                      </a:r>
                      <a:r>
                        <a:rPr kumimoji="1" lang="ja-JP" altLang="en-US" sz="1400" dirty="0">
                          <a:solidFill>
                            <a:schemeClr val="tx2"/>
                          </a:solidFill>
                        </a:rPr>
                        <a:t> タイムライン</a:t>
                      </a:r>
                    </a:p>
                  </a:txBody>
                  <a:tcPr/>
                </a:tc>
                <a:tc>
                  <a:txBody>
                    <a:bodyPr/>
                    <a:lstStyle/>
                    <a:p>
                      <a:endParaRPr kumimoji="1" lang="ja-JP" altLang="en-US" sz="1400" dirty="0">
                        <a:solidFill>
                          <a:schemeClr val="tx2"/>
                        </a:solidFill>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2"/>
                          </a:solidFill>
                        </a:rPr>
                        <a:t>[About]</a:t>
                      </a:r>
                      <a:r>
                        <a:rPr kumimoji="1" lang="ja-JP" altLang="en-US" sz="1400" dirty="0">
                          <a:solidFill>
                            <a:schemeClr val="tx2"/>
                          </a:solidFill>
                        </a:rPr>
                        <a:t> </a:t>
                      </a:r>
                      <a:r>
                        <a:rPr kumimoji="1" lang="en-US" altLang="ja-JP" sz="1400" dirty="0">
                          <a:solidFill>
                            <a:schemeClr val="tx2"/>
                          </a:solidFill>
                        </a:rPr>
                        <a:t>Landsat</a:t>
                      </a:r>
                      <a:r>
                        <a:rPr kumimoji="1" lang="ja-JP" altLang="en-US" sz="1400" dirty="0">
                          <a:solidFill>
                            <a:schemeClr val="tx2"/>
                          </a:solidFill>
                        </a:rPr>
                        <a:t> </a:t>
                      </a:r>
                      <a:r>
                        <a:rPr kumimoji="1" lang="en-US" altLang="ja-JP" sz="1400" dirty="0">
                          <a:solidFill>
                            <a:schemeClr val="tx2"/>
                          </a:solidFill>
                        </a:rPr>
                        <a:t>Explorer </a:t>
                      </a:r>
                      <a:r>
                        <a:rPr kumimoji="1" lang="ja-JP" altLang="en-US" sz="1400" dirty="0">
                          <a:solidFill>
                            <a:schemeClr val="tx2"/>
                          </a:solidFill>
                        </a:rPr>
                        <a:t>について</a:t>
                      </a:r>
                    </a:p>
                  </a:txBody>
                  <a:tcPr/>
                </a:tc>
                <a:extLst>
                  <a:ext uri="{0D108BD9-81ED-4DB2-BD59-A6C34878D82A}">
                    <a16:rowId xmlns:a16="http://schemas.microsoft.com/office/drawing/2014/main" val="198162463"/>
                  </a:ext>
                </a:extLst>
              </a:tr>
              <a:tr h="370840">
                <a:tc>
                  <a:txBody>
                    <a:bodyPr/>
                    <a:lstStyle/>
                    <a:p>
                      <a:endParaRPr kumimoji="1" lang="ja-JP" altLang="en-US" dirty="0"/>
                    </a:p>
                  </a:txBody>
                  <a:tcPr/>
                </a:tc>
                <a:tc>
                  <a:txBody>
                    <a:bodyPr/>
                    <a:lstStyle/>
                    <a:p>
                      <a:r>
                        <a:rPr kumimoji="1" lang="en-US" altLang="ja-JP" sz="1400" dirty="0">
                          <a:solidFill>
                            <a:schemeClr val="tx2"/>
                          </a:solidFill>
                        </a:rPr>
                        <a:t>[Swipe]</a:t>
                      </a:r>
                      <a:r>
                        <a:rPr kumimoji="1" lang="ja-JP" altLang="en-US" sz="1400" dirty="0">
                          <a:solidFill>
                            <a:schemeClr val="tx2"/>
                          </a:solidFill>
                        </a:rPr>
                        <a:t> スワイプ ツール</a:t>
                      </a:r>
                    </a:p>
                  </a:txBody>
                  <a:tcPr/>
                </a:tc>
                <a:tc>
                  <a:txBody>
                    <a:bodyPr/>
                    <a:lstStyle/>
                    <a:p>
                      <a:endParaRPr kumimoji="1" lang="ja-JP" altLang="en-US" sz="1400" dirty="0">
                        <a:solidFill>
                          <a:schemeClr val="tx2"/>
                        </a:solidFill>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2"/>
                          </a:solidFill>
                        </a:rPr>
                        <a:t>[</a:t>
                      </a:r>
                      <a:r>
                        <a:rPr kumimoji="1" lang="en-US" altLang="ja-JP" sz="1400" dirty="0" err="1">
                          <a:solidFill>
                            <a:schemeClr val="tx2"/>
                          </a:solidFill>
                        </a:rPr>
                        <a:t>Basemap</a:t>
                      </a:r>
                      <a:r>
                        <a:rPr kumimoji="1" lang="en-US" altLang="ja-JP" sz="1400" dirty="0">
                          <a:solidFill>
                            <a:schemeClr val="tx2"/>
                          </a:solidFill>
                        </a:rPr>
                        <a:t> Gallery]</a:t>
                      </a:r>
                      <a:r>
                        <a:rPr kumimoji="1" lang="ja-JP" altLang="en-US" sz="1400" dirty="0">
                          <a:solidFill>
                            <a:schemeClr val="tx2"/>
                          </a:solidFill>
                        </a:rPr>
                        <a:t> </a:t>
                      </a:r>
                      <a:endParaRPr kumimoji="1" lang="en-US" altLang="ja-JP" sz="1400" dirty="0">
                        <a:solidFill>
                          <a:schemeClr val="tx2"/>
                        </a:solidFill>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2"/>
                          </a:solidFill>
                        </a:rPr>
                        <a:t>ベースマップ ギャラリー</a:t>
                      </a:r>
                    </a:p>
                  </a:txBody>
                  <a:tcPr/>
                </a:tc>
                <a:extLst>
                  <a:ext uri="{0D108BD9-81ED-4DB2-BD59-A6C34878D82A}">
                    <a16:rowId xmlns:a16="http://schemas.microsoft.com/office/drawing/2014/main" val="3064915253"/>
                  </a:ext>
                </a:extLst>
              </a:tr>
              <a:tr h="370840">
                <a:tc>
                  <a:txBody>
                    <a:bodyPr/>
                    <a:lstStyle/>
                    <a:p>
                      <a:endParaRPr kumimoji="1" lang="ja-JP" altLang="en-US" dirty="0"/>
                    </a:p>
                  </a:txBody>
                  <a:tcPr/>
                </a:tc>
                <a:tc>
                  <a:txBody>
                    <a:bodyPr/>
                    <a:lstStyle/>
                    <a:p>
                      <a:r>
                        <a:rPr kumimoji="1" lang="en-US" altLang="ja-JP" sz="1400" dirty="0">
                          <a:solidFill>
                            <a:schemeClr val="tx2"/>
                          </a:solidFill>
                        </a:rPr>
                        <a:t>[Mask]</a:t>
                      </a:r>
                      <a:r>
                        <a:rPr kumimoji="1" lang="ja-JP" altLang="en-US" sz="1400" dirty="0">
                          <a:solidFill>
                            <a:schemeClr val="tx2"/>
                          </a:solidFill>
                        </a:rPr>
                        <a:t> マスク ツール</a:t>
                      </a:r>
                    </a:p>
                  </a:txBody>
                  <a:tcPr/>
                </a:tc>
                <a:tc>
                  <a:txBody>
                    <a:bodyPr/>
                    <a:lstStyle/>
                    <a:p>
                      <a:endParaRPr kumimoji="1" lang="ja-JP" altLang="en-US" sz="1400" dirty="0">
                        <a:solidFill>
                          <a:schemeClr val="tx2"/>
                        </a:solidFill>
                      </a:endParaRPr>
                    </a:p>
                  </a:txBody>
                  <a:tcPr/>
                </a:tc>
                <a:tc>
                  <a:txBody>
                    <a:bodyPr/>
                    <a:lstStyle/>
                    <a:p>
                      <a:r>
                        <a:rPr kumimoji="1" lang="ja-JP" altLang="en-US" sz="1400" dirty="0">
                          <a:solidFill>
                            <a:schemeClr val="tx2"/>
                          </a:solidFill>
                        </a:rPr>
                        <a:t>拡大</a:t>
                      </a:r>
                      <a:r>
                        <a:rPr kumimoji="1" lang="en-US" altLang="ja-JP" sz="1400" dirty="0">
                          <a:solidFill>
                            <a:schemeClr val="tx2"/>
                          </a:solidFill>
                        </a:rPr>
                        <a:t>/</a:t>
                      </a:r>
                      <a:r>
                        <a:rPr kumimoji="1" lang="ja-JP" altLang="en-US" sz="1400" dirty="0">
                          <a:solidFill>
                            <a:schemeClr val="tx2"/>
                          </a:solidFill>
                        </a:rPr>
                        <a:t>縮小</a:t>
                      </a:r>
                    </a:p>
                  </a:txBody>
                  <a:tcPr/>
                </a:tc>
                <a:extLst>
                  <a:ext uri="{0D108BD9-81ED-4DB2-BD59-A6C34878D82A}">
                    <a16:rowId xmlns:a16="http://schemas.microsoft.com/office/drawing/2014/main" val="1732649542"/>
                  </a:ext>
                </a:extLst>
              </a:tr>
              <a:tr h="384975">
                <a:tc>
                  <a:txBody>
                    <a:bodyPr/>
                    <a:lstStyle/>
                    <a:p>
                      <a:endParaRPr kumimoji="1" lang="ja-JP" altLang="en-US" dirty="0"/>
                    </a:p>
                  </a:txBody>
                  <a:tcPr/>
                </a:tc>
                <a:tc>
                  <a:txBody>
                    <a:bodyPr/>
                    <a:lstStyle/>
                    <a:p>
                      <a:r>
                        <a:rPr kumimoji="1" lang="en-US" altLang="ja-JP" sz="1400" dirty="0">
                          <a:solidFill>
                            <a:schemeClr val="tx2"/>
                          </a:solidFill>
                        </a:rPr>
                        <a:t>[Change</a:t>
                      </a:r>
                      <a:r>
                        <a:rPr kumimoji="1" lang="ja-JP" altLang="en-US" sz="1400" dirty="0">
                          <a:solidFill>
                            <a:schemeClr val="tx2"/>
                          </a:solidFill>
                        </a:rPr>
                        <a:t> </a:t>
                      </a:r>
                      <a:r>
                        <a:rPr kumimoji="1" lang="en-US" altLang="ja-JP" sz="1400" dirty="0">
                          <a:solidFill>
                            <a:schemeClr val="tx2"/>
                          </a:solidFill>
                        </a:rPr>
                        <a:t>Detection]</a:t>
                      </a:r>
                      <a:r>
                        <a:rPr kumimoji="1" lang="ja-JP" altLang="en-US" sz="1400" dirty="0">
                          <a:solidFill>
                            <a:schemeClr val="tx2"/>
                          </a:solidFill>
                        </a:rPr>
                        <a:t> 変化検出ツール</a:t>
                      </a:r>
                    </a:p>
                  </a:txBody>
                  <a:tcPr/>
                </a:tc>
                <a:tc>
                  <a:txBody>
                    <a:bodyPr/>
                    <a:lstStyle/>
                    <a:p>
                      <a:endParaRPr kumimoji="1" lang="ja-JP" altLang="en-US" sz="1400" dirty="0">
                        <a:solidFill>
                          <a:schemeClr val="tx2"/>
                        </a:solidFill>
                      </a:endParaRPr>
                    </a:p>
                  </a:txBody>
                  <a:tcPr/>
                </a:tc>
                <a:tc>
                  <a:txBody>
                    <a:bodyPr/>
                    <a:lstStyle/>
                    <a:p>
                      <a:r>
                        <a:rPr kumimoji="1" lang="ja-JP" altLang="en-US" sz="1400" dirty="0">
                          <a:solidFill>
                            <a:schemeClr val="tx2"/>
                          </a:solidFill>
                        </a:rPr>
                        <a:t>デフォルトの表示範囲</a:t>
                      </a:r>
                      <a:endParaRPr kumimoji="1" lang="en-US" altLang="ja-JP" sz="1400" dirty="0">
                        <a:solidFill>
                          <a:schemeClr val="tx2"/>
                        </a:solidFill>
                      </a:endParaRPr>
                    </a:p>
                  </a:txBody>
                  <a:tcPr/>
                </a:tc>
                <a:extLst>
                  <a:ext uri="{0D108BD9-81ED-4DB2-BD59-A6C34878D82A}">
                    <a16:rowId xmlns:a16="http://schemas.microsoft.com/office/drawing/2014/main" val="3313353841"/>
                  </a:ext>
                </a:extLst>
              </a:tr>
              <a:tr h="397566">
                <a:tc>
                  <a:txBody>
                    <a:bodyPr/>
                    <a:lstStyle/>
                    <a:p>
                      <a:r>
                        <a:rPr kumimoji="1" lang="ja-JP" altLang="en-US" dirty="0"/>
                        <a:t> </a:t>
                      </a: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2"/>
                          </a:solidFill>
                        </a:rPr>
                        <a:t>[Identify]</a:t>
                      </a:r>
                      <a:r>
                        <a:rPr kumimoji="1" lang="ja-JP" altLang="en-US" sz="1400" dirty="0">
                          <a:solidFill>
                            <a:schemeClr val="tx2"/>
                          </a:solidFill>
                        </a:rPr>
                        <a:t> 属性情報</a:t>
                      </a:r>
                    </a:p>
                  </a:txBody>
                  <a:tcPr/>
                </a:tc>
                <a:tc>
                  <a:txBody>
                    <a:bodyPr/>
                    <a:lstStyle/>
                    <a:p>
                      <a:endParaRPr kumimoji="1" lang="ja-JP" altLang="en-US" sz="1400" dirty="0">
                        <a:solidFill>
                          <a:schemeClr val="tx2"/>
                        </a:solidFill>
                      </a:endParaRPr>
                    </a:p>
                  </a:txBody>
                  <a:tcPr/>
                </a:tc>
                <a:tc>
                  <a:txBody>
                    <a:bodyPr/>
                    <a:lstStyle/>
                    <a:p>
                      <a:r>
                        <a:rPr kumimoji="1" lang="en-US" altLang="ja-JP" sz="1400" dirty="0">
                          <a:solidFill>
                            <a:schemeClr val="tx2"/>
                          </a:solidFill>
                        </a:rPr>
                        <a:t>[Find</a:t>
                      </a:r>
                      <a:r>
                        <a:rPr kumimoji="1" lang="ja-JP" altLang="en-US" sz="1400" dirty="0">
                          <a:solidFill>
                            <a:schemeClr val="tx2"/>
                          </a:solidFill>
                        </a:rPr>
                        <a:t> </a:t>
                      </a:r>
                      <a:r>
                        <a:rPr kumimoji="1" lang="en-US" altLang="ja-JP" sz="1400" dirty="0">
                          <a:solidFill>
                            <a:schemeClr val="tx2"/>
                          </a:solidFill>
                        </a:rPr>
                        <a:t>a</a:t>
                      </a:r>
                      <a:r>
                        <a:rPr kumimoji="1" lang="ja-JP" altLang="en-US" sz="1400" dirty="0">
                          <a:solidFill>
                            <a:schemeClr val="tx2"/>
                          </a:solidFill>
                        </a:rPr>
                        <a:t> </a:t>
                      </a:r>
                      <a:r>
                        <a:rPr kumimoji="1" lang="en-US" altLang="ja-JP" sz="1400" dirty="0">
                          <a:solidFill>
                            <a:schemeClr val="tx2"/>
                          </a:solidFill>
                        </a:rPr>
                        <a:t>place]</a:t>
                      </a:r>
                      <a:r>
                        <a:rPr kumimoji="1" lang="ja-JP" altLang="en-US" sz="1400" dirty="0">
                          <a:solidFill>
                            <a:schemeClr val="tx2"/>
                          </a:solidFill>
                        </a:rPr>
                        <a:t> 地名検索</a:t>
                      </a:r>
                      <a:endParaRPr kumimoji="1" lang="en-US" altLang="ja-JP" sz="1400" dirty="0">
                        <a:solidFill>
                          <a:schemeClr val="tx2"/>
                        </a:solidFill>
                      </a:endParaRPr>
                    </a:p>
                  </a:txBody>
                  <a:tcPr/>
                </a:tc>
                <a:extLst>
                  <a:ext uri="{0D108BD9-81ED-4DB2-BD59-A6C34878D82A}">
                    <a16:rowId xmlns:a16="http://schemas.microsoft.com/office/drawing/2014/main" val="115390989"/>
                  </a:ext>
                </a:extLst>
              </a:tr>
              <a:tr h="396016">
                <a:tc>
                  <a:txBody>
                    <a:bodyPr/>
                    <a:lstStyle/>
                    <a:p>
                      <a:endParaRPr kumimoji="1" lang="ja-JP" altLang="en-US" dirty="0"/>
                    </a:p>
                  </a:txBody>
                  <a:tcPr/>
                </a:tc>
                <a:tc>
                  <a:txBody>
                    <a:bodyPr/>
                    <a:lstStyle/>
                    <a:p>
                      <a:r>
                        <a:rPr kumimoji="1" lang="en-US" altLang="ja-JP" sz="1400" dirty="0">
                          <a:solidFill>
                            <a:schemeClr val="tx2"/>
                          </a:solidFill>
                        </a:rPr>
                        <a:t>[Add</a:t>
                      </a:r>
                      <a:r>
                        <a:rPr kumimoji="1" lang="ja-JP" altLang="en-US" sz="1400" dirty="0">
                          <a:solidFill>
                            <a:schemeClr val="tx2"/>
                          </a:solidFill>
                        </a:rPr>
                        <a:t> </a:t>
                      </a:r>
                      <a:r>
                        <a:rPr kumimoji="1" lang="en-US" altLang="ja-JP" sz="1400" dirty="0">
                          <a:solidFill>
                            <a:schemeClr val="tx2"/>
                          </a:solidFill>
                        </a:rPr>
                        <a:t>Data</a:t>
                      </a:r>
                      <a:r>
                        <a:rPr kumimoji="1" lang="ja-JP" altLang="en-US" sz="1400" dirty="0">
                          <a:solidFill>
                            <a:schemeClr val="tx2"/>
                          </a:solidFill>
                        </a:rPr>
                        <a:t> </a:t>
                      </a:r>
                      <a:r>
                        <a:rPr kumimoji="1" lang="en-US" altLang="ja-JP" sz="1400" dirty="0">
                          <a:solidFill>
                            <a:schemeClr val="tx2"/>
                          </a:solidFill>
                        </a:rPr>
                        <a:t>from ArcGIS Online] ArcGIS</a:t>
                      </a:r>
                      <a:r>
                        <a:rPr kumimoji="1" lang="ja-JP" altLang="en-US" sz="1400" dirty="0">
                          <a:solidFill>
                            <a:schemeClr val="tx2"/>
                          </a:solidFill>
                        </a:rPr>
                        <a:t> </a:t>
                      </a:r>
                      <a:r>
                        <a:rPr kumimoji="1" lang="en-US" altLang="ja-JP" sz="1400" dirty="0">
                          <a:solidFill>
                            <a:schemeClr val="tx2"/>
                          </a:solidFill>
                        </a:rPr>
                        <a:t>Online</a:t>
                      </a:r>
                      <a:r>
                        <a:rPr kumimoji="1" lang="ja-JP" altLang="en-US" sz="1400" dirty="0">
                          <a:solidFill>
                            <a:schemeClr val="tx2"/>
                          </a:solidFill>
                        </a:rPr>
                        <a:t> からデータ追加</a:t>
                      </a:r>
                    </a:p>
                  </a:txBody>
                  <a:tcPr/>
                </a:tc>
                <a:tc>
                  <a:txBody>
                    <a:bodyPr/>
                    <a:lstStyle/>
                    <a:p>
                      <a:endParaRPr kumimoji="1" lang="ja-JP" altLang="en-US" sz="1400" dirty="0">
                        <a:solidFill>
                          <a:schemeClr val="tx2"/>
                        </a:solidFill>
                      </a:endParaRPr>
                    </a:p>
                  </a:txBody>
                  <a:tcPr/>
                </a:tc>
                <a:tc>
                  <a:txBody>
                    <a:bodyPr/>
                    <a:lstStyle/>
                    <a:p>
                      <a:r>
                        <a:rPr lang="en-US" altLang="ja-JP" sz="1200" dirty="0">
                          <a:solidFill>
                            <a:schemeClr val="tx2"/>
                          </a:solidFill>
                        </a:rPr>
                        <a:t>ArcGIS Online </a:t>
                      </a:r>
                      <a:r>
                        <a:rPr lang="ja-JP" altLang="en-US" sz="1200" dirty="0">
                          <a:solidFill>
                            <a:schemeClr val="tx2"/>
                          </a:solidFill>
                        </a:rPr>
                        <a:t>アカウント サイン イン</a:t>
                      </a:r>
                    </a:p>
                  </a:txBody>
                  <a:tcPr anchor="ctr"/>
                </a:tc>
                <a:extLst>
                  <a:ext uri="{0D108BD9-81ED-4DB2-BD59-A6C34878D82A}">
                    <a16:rowId xmlns:a16="http://schemas.microsoft.com/office/drawing/2014/main" val="2328756971"/>
                  </a:ext>
                </a:extLst>
              </a:tr>
              <a:tr h="370840">
                <a:tc>
                  <a:txBody>
                    <a:bodyPr/>
                    <a:lstStyle/>
                    <a:p>
                      <a:endParaRPr kumimoji="1" lang="ja-JP" altLang="en-US" dirty="0"/>
                    </a:p>
                  </a:txBody>
                  <a:tcPr/>
                </a:tc>
                <a:tc>
                  <a:txBody>
                    <a:bodyPr/>
                    <a:lstStyle/>
                    <a:p>
                      <a:r>
                        <a:rPr kumimoji="1" lang="en-US" altLang="ja-JP" sz="1300" dirty="0">
                          <a:solidFill>
                            <a:schemeClr val="tx2"/>
                          </a:solidFill>
                        </a:rPr>
                        <a:t>[Save Top Layer to ArcGIS Online] </a:t>
                      </a:r>
                    </a:p>
                    <a:p>
                      <a:r>
                        <a:rPr kumimoji="1" lang="ja-JP" altLang="en-US" sz="1300" dirty="0">
                          <a:solidFill>
                            <a:schemeClr val="tx2"/>
                          </a:solidFill>
                        </a:rPr>
                        <a:t>最上位レイヤーを</a:t>
                      </a:r>
                      <a:r>
                        <a:rPr kumimoji="1" lang="en-US" altLang="ja-JP" sz="1300" dirty="0">
                          <a:solidFill>
                            <a:schemeClr val="tx2"/>
                          </a:solidFill>
                        </a:rPr>
                        <a:t>ArcGIS</a:t>
                      </a:r>
                      <a:r>
                        <a:rPr kumimoji="1" lang="ja-JP" altLang="en-US" sz="1300" dirty="0">
                          <a:solidFill>
                            <a:schemeClr val="tx2"/>
                          </a:solidFill>
                        </a:rPr>
                        <a:t> </a:t>
                      </a:r>
                      <a:r>
                        <a:rPr kumimoji="1" lang="en-US" altLang="ja-JP" sz="1300" dirty="0">
                          <a:solidFill>
                            <a:schemeClr val="tx2"/>
                          </a:solidFill>
                        </a:rPr>
                        <a:t>Online</a:t>
                      </a:r>
                      <a:r>
                        <a:rPr kumimoji="1" lang="ja-JP" altLang="en-US" sz="1300" dirty="0">
                          <a:solidFill>
                            <a:schemeClr val="tx2"/>
                          </a:solidFill>
                        </a:rPr>
                        <a:t> へ保存</a:t>
                      </a:r>
                    </a:p>
                  </a:txBody>
                  <a:tcPr/>
                </a:tc>
                <a:tc>
                  <a:txBody>
                    <a:bodyPr/>
                    <a:lstStyle/>
                    <a:p>
                      <a:r>
                        <a:rPr kumimoji="1" lang="ja-JP" altLang="en-US" sz="1400" dirty="0">
                          <a:solidFill>
                            <a:schemeClr val="tx2"/>
                          </a:solidFill>
                        </a:rPr>
                        <a:t> </a:t>
                      </a:r>
                    </a:p>
                  </a:txBody>
                  <a:tcPr/>
                </a:tc>
                <a:tc>
                  <a:txBody>
                    <a:bodyPr/>
                    <a:lstStyle/>
                    <a:p>
                      <a:r>
                        <a:rPr kumimoji="1" lang="ja-JP" altLang="en-US" sz="1400" dirty="0">
                          <a:solidFill>
                            <a:schemeClr val="tx2"/>
                          </a:solidFill>
                        </a:rPr>
                        <a:t>共有</a:t>
                      </a:r>
                      <a:endParaRPr kumimoji="1" lang="en-US" altLang="ja-JP" sz="1400" dirty="0">
                        <a:solidFill>
                          <a:schemeClr val="tx2"/>
                        </a:solidFill>
                      </a:endParaRPr>
                    </a:p>
                  </a:txBody>
                  <a:tcPr anchor="ctr"/>
                </a:tc>
                <a:extLst>
                  <a:ext uri="{0D108BD9-81ED-4DB2-BD59-A6C34878D82A}">
                    <a16:rowId xmlns:a16="http://schemas.microsoft.com/office/drawing/2014/main" val="1404039694"/>
                  </a:ext>
                </a:extLst>
              </a:tr>
              <a:tr h="370840">
                <a:tc>
                  <a:txBody>
                    <a:bodyPr/>
                    <a:lstStyle/>
                    <a:p>
                      <a:endParaRPr kumimoji="1" lang="ja-JP" altLang="en-US" dirty="0"/>
                    </a:p>
                  </a:txBody>
                  <a:tcPr/>
                </a:tc>
                <a:tc>
                  <a:txBody>
                    <a:bodyPr/>
                    <a:lstStyle/>
                    <a:p>
                      <a:r>
                        <a:rPr kumimoji="1" lang="en-US" altLang="ja-JP" sz="1400" dirty="0">
                          <a:solidFill>
                            <a:schemeClr val="tx2"/>
                          </a:solidFill>
                        </a:rPr>
                        <a:t>[Export] </a:t>
                      </a:r>
                      <a:r>
                        <a:rPr kumimoji="1" lang="ja-JP" altLang="en-US" sz="1400" dirty="0">
                          <a:solidFill>
                            <a:schemeClr val="tx2"/>
                          </a:solidFill>
                        </a:rPr>
                        <a:t>エクスポート</a:t>
                      </a:r>
                    </a:p>
                  </a:txBody>
                  <a:tcPr/>
                </a:tc>
                <a:tc>
                  <a:txBody>
                    <a:bodyPr/>
                    <a:lstStyle/>
                    <a:p>
                      <a:endParaRPr kumimoji="1" lang="ja-JP" altLang="en-US" sz="1400" dirty="0">
                        <a:solidFill>
                          <a:schemeClr val="tx2"/>
                        </a:solidFill>
                      </a:endParaRPr>
                    </a:p>
                  </a:txBody>
                  <a:tcPr/>
                </a:tc>
                <a:tc>
                  <a:txBody>
                    <a:bodyPr/>
                    <a:lstStyle/>
                    <a:p>
                      <a:r>
                        <a:rPr kumimoji="1" lang="ja-JP" altLang="en-US" sz="1400" dirty="0">
                          <a:solidFill>
                            <a:schemeClr val="tx2"/>
                          </a:solidFill>
                        </a:rPr>
                        <a:t>概観図の表示</a:t>
                      </a:r>
                      <a:endParaRPr kumimoji="1" lang="en-US" altLang="ja-JP" sz="1400" dirty="0">
                        <a:solidFill>
                          <a:schemeClr val="tx2"/>
                        </a:solidFill>
                      </a:endParaRPr>
                    </a:p>
                  </a:txBody>
                  <a:tcPr/>
                </a:tc>
                <a:extLst>
                  <a:ext uri="{0D108BD9-81ED-4DB2-BD59-A6C34878D82A}">
                    <a16:rowId xmlns:a16="http://schemas.microsoft.com/office/drawing/2014/main" val="1776727836"/>
                  </a:ext>
                </a:extLst>
              </a:tr>
              <a:tr h="370840">
                <a:tc>
                  <a:txBody>
                    <a:bodyPr/>
                    <a:lstStyle/>
                    <a:p>
                      <a:endParaRPr kumimoji="1" lang="ja-JP" altLang="en-US" dirty="0"/>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2"/>
                          </a:solidFill>
                        </a:rPr>
                        <a:t>[Stories] </a:t>
                      </a:r>
                      <a:r>
                        <a:rPr kumimoji="1" lang="ja-JP" altLang="en-US" sz="1400" dirty="0">
                          <a:solidFill>
                            <a:schemeClr val="tx2"/>
                          </a:solidFill>
                        </a:rPr>
                        <a:t>ストーリー別教材</a:t>
                      </a:r>
                    </a:p>
                  </a:txBody>
                  <a:tcPr/>
                </a:tc>
                <a:tc>
                  <a:txBody>
                    <a:bodyPr/>
                    <a:lstStyle/>
                    <a:p>
                      <a:endParaRPr kumimoji="1" lang="ja-JP" altLang="en-US" sz="1400" dirty="0">
                        <a:solidFill>
                          <a:schemeClr val="tx2"/>
                        </a:solidFill>
                      </a:endParaRPr>
                    </a:p>
                  </a:txBody>
                  <a:tcPr/>
                </a:tc>
                <a:tc>
                  <a:txBody>
                    <a:bodyPr/>
                    <a:lstStyle/>
                    <a:p>
                      <a:endParaRPr lang="ja-JP" altLang="en-US" dirty="0"/>
                    </a:p>
                  </a:txBody>
                  <a:tcPr/>
                </a:tc>
                <a:extLst>
                  <a:ext uri="{0D108BD9-81ED-4DB2-BD59-A6C34878D82A}">
                    <a16:rowId xmlns:a16="http://schemas.microsoft.com/office/drawing/2014/main" val="2303583460"/>
                  </a:ext>
                </a:extLst>
              </a:tr>
            </a:tbl>
          </a:graphicData>
        </a:graphic>
      </p:graphicFrame>
      <p:pic>
        <p:nvPicPr>
          <p:cNvPr id="24" name="図 23">
            <a:extLst>
              <a:ext uri="{FF2B5EF4-FFF2-40B4-BE49-F238E27FC236}">
                <a16:creationId xmlns:a16="http://schemas.microsoft.com/office/drawing/2014/main" id="{9955A05B-D1FC-4DDF-A7C1-908E35ACE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85" y="1767222"/>
            <a:ext cx="439031" cy="312198"/>
          </a:xfrm>
          <a:prstGeom prst="rect">
            <a:avLst/>
          </a:prstGeom>
        </p:spPr>
      </p:pic>
      <p:pic>
        <p:nvPicPr>
          <p:cNvPr id="26" name="図 25">
            <a:extLst>
              <a:ext uri="{FF2B5EF4-FFF2-40B4-BE49-F238E27FC236}">
                <a16:creationId xmlns:a16="http://schemas.microsoft.com/office/drawing/2014/main" id="{7AD2901E-6325-4FF3-86D5-B9B835438C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601" y="2125065"/>
            <a:ext cx="435815" cy="334464"/>
          </a:xfrm>
          <a:prstGeom prst="rect">
            <a:avLst/>
          </a:prstGeom>
        </p:spPr>
      </p:pic>
      <p:pic>
        <p:nvPicPr>
          <p:cNvPr id="28" name="図 27">
            <a:extLst>
              <a:ext uri="{FF2B5EF4-FFF2-40B4-BE49-F238E27FC236}">
                <a16:creationId xmlns:a16="http://schemas.microsoft.com/office/drawing/2014/main" id="{010CE8E7-E289-4A36-B697-EF5AE328E7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714" y="3795982"/>
            <a:ext cx="421762" cy="301558"/>
          </a:xfrm>
          <a:prstGeom prst="rect">
            <a:avLst/>
          </a:prstGeom>
        </p:spPr>
      </p:pic>
      <p:pic>
        <p:nvPicPr>
          <p:cNvPr id="32" name="図 31">
            <a:extLst>
              <a:ext uri="{FF2B5EF4-FFF2-40B4-BE49-F238E27FC236}">
                <a16:creationId xmlns:a16="http://schemas.microsoft.com/office/drawing/2014/main" id="{C7921029-B9C5-4843-8FFD-F8E6A9BA62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6312" y="2136234"/>
            <a:ext cx="420025" cy="304019"/>
          </a:xfrm>
          <a:prstGeom prst="rect">
            <a:avLst/>
          </a:prstGeom>
        </p:spPr>
      </p:pic>
      <p:pic>
        <p:nvPicPr>
          <p:cNvPr id="34" name="図 33">
            <a:extLst>
              <a:ext uri="{FF2B5EF4-FFF2-40B4-BE49-F238E27FC236}">
                <a16:creationId xmlns:a16="http://schemas.microsoft.com/office/drawing/2014/main" id="{53771622-E16D-458C-BAC6-9027B73B16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5877" y="3016348"/>
            <a:ext cx="158599" cy="317198"/>
          </a:xfrm>
          <a:prstGeom prst="rect">
            <a:avLst/>
          </a:prstGeom>
        </p:spPr>
      </p:pic>
      <p:pic>
        <p:nvPicPr>
          <p:cNvPr id="36" name="図 35">
            <a:extLst>
              <a:ext uri="{FF2B5EF4-FFF2-40B4-BE49-F238E27FC236}">
                <a16:creationId xmlns:a16="http://schemas.microsoft.com/office/drawing/2014/main" id="{E585FB55-E618-4471-BE2C-7D990F615256}"/>
              </a:ext>
            </a:extLst>
          </p:cNvPr>
          <p:cNvPicPr>
            <a:picLocks noChangeAspect="1"/>
          </p:cNvPicPr>
          <p:nvPr/>
        </p:nvPicPr>
        <p:blipFill rotWithShape="1">
          <a:blip r:embed="rId8">
            <a:extLst>
              <a:ext uri="{28A0092B-C50C-407E-A947-70E740481C1C}">
                <a14:useLocalDpi xmlns:a14="http://schemas.microsoft.com/office/drawing/2010/main" val="0"/>
              </a:ext>
            </a:extLst>
          </a:blip>
          <a:srcRect r="5992"/>
          <a:stretch/>
        </p:blipFill>
        <p:spPr>
          <a:xfrm>
            <a:off x="4872938" y="3406400"/>
            <a:ext cx="275553" cy="321484"/>
          </a:xfrm>
          <a:prstGeom prst="rect">
            <a:avLst/>
          </a:prstGeom>
        </p:spPr>
      </p:pic>
      <p:pic>
        <p:nvPicPr>
          <p:cNvPr id="42" name="図 41">
            <a:extLst>
              <a:ext uri="{FF2B5EF4-FFF2-40B4-BE49-F238E27FC236}">
                <a16:creationId xmlns:a16="http://schemas.microsoft.com/office/drawing/2014/main" id="{B3326354-C346-4B9F-921C-5BB1277A68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21745" y="5206527"/>
            <a:ext cx="226746" cy="236605"/>
          </a:xfrm>
          <a:prstGeom prst="rect">
            <a:avLst/>
          </a:prstGeom>
        </p:spPr>
      </p:pic>
      <p:sp>
        <p:nvSpPr>
          <p:cNvPr id="44" name="コンテンツ プレースホルダー 2">
            <a:extLst>
              <a:ext uri="{FF2B5EF4-FFF2-40B4-BE49-F238E27FC236}">
                <a16:creationId xmlns:a16="http://schemas.microsoft.com/office/drawing/2014/main" id="{A3A4F9DB-7C8E-4763-918A-7BCF1FB67A4D}"/>
              </a:ext>
            </a:extLst>
          </p:cNvPr>
          <p:cNvSpPr txBox="1">
            <a:spLocks/>
          </p:cNvSpPr>
          <p:nvPr/>
        </p:nvSpPr>
        <p:spPr>
          <a:xfrm>
            <a:off x="285720" y="5875961"/>
            <a:ext cx="8572499" cy="934001"/>
          </a:xfrm>
          <a:prstGeom prst="rect">
            <a:avLst/>
          </a:prstGeom>
        </p:spPr>
        <p:txBody>
          <a:bodyPr vert="horz" lIns="72000" tIns="72000" rIns="72000" bIns="72000" rtlCol="0">
            <a:normAutofit/>
          </a:bodyPr>
          <a:lstStyle>
            <a:lvl1pPr marL="192881" indent="-192881" algn="l" defTabSz="514350" rtl="0" eaLnBrk="1" latinLnBrk="0" hangingPunct="1">
              <a:spcBef>
                <a:spcPts val="338"/>
              </a:spcBef>
              <a:spcAft>
                <a:spcPts val="0"/>
              </a:spcAft>
              <a:buClr>
                <a:srgbClr val="FF9900"/>
              </a:buClr>
              <a:buSzPct val="75000"/>
              <a:buFont typeface="Wingdings" pitchFamily="2" charset="2"/>
              <a:buChar char="l"/>
              <a:defRPr kumimoji="1" sz="1350" b="1" kern="1200">
                <a:solidFill>
                  <a:srgbClr val="003366"/>
                </a:solidFill>
                <a:latin typeface="+mn-lt"/>
                <a:ea typeface="+mn-ea"/>
                <a:cs typeface="+mn-cs"/>
              </a:defRPr>
            </a:lvl1pPr>
            <a:lvl2pPr marL="417910" indent="-160735" algn="l" defTabSz="514350" rtl="0" eaLnBrk="1" latinLnBrk="0" hangingPunct="1">
              <a:spcBef>
                <a:spcPts val="338"/>
              </a:spcBef>
              <a:spcAft>
                <a:spcPts val="0"/>
              </a:spcAft>
              <a:buClr>
                <a:srgbClr val="FF9900"/>
              </a:buClr>
              <a:buSzPct val="75000"/>
              <a:buFont typeface="Arial" pitchFamily="34" charset="0"/>
              <a:buChar char="–"/>
              <a:defRPr kumimoji="1" sz="1125" b="1" kern="1200">
                <a:solidFill>
                  <a:srgbClr val="003366"/>
                </a:solidFill>
                <a:latin typeface="+mn-lt"/>
                <a:ea typeface="+mn-ea"/>
                <a:cs typeface="+mn-cs"/>
              </a:defRPr>
            </a:lvl2pPr>
            <a:lvl3pPr marL="642938" indent="-128588" algn="l" defTabSz="514350" rtl="0" eaLnBrk="1" latinLnBrk="0" hangingPunct="1">
              <a:spcBef>
                <a:spcPts val="338"/>
              </a:spcBef>
              <a:spcAft>
                <a:spcPts val="0"/>
              </a:spcAft>
              <a:buClr>
                <a:srgbClr val="FF9900"/>
              </a:buClr>
              <a:buSzPct val="75000"/>
              <a:buFont typeface="Wingdings" pitchFamily="2" charset="2"/>
              <a:buChar char="l"/>
              <a:defRPr kumimoji="1" sz="1013" b="1" kern="1200">
                <a:solidFill>
                  <a:srgbClr val="003366"/>
                </a:solidFill>
                <a:latin typeface="+mn-lt"/>
                <a:ea typeface="+mn-ea"/>
                <a:cs typeface="+mn-cs"/>
              </a:defRPr>
            </a:lvl3pPr>
            <a:lvl4pPr marL="900113" indent="-128588" algn="l" defTabSz="514350" rtl="0" eaLnBrk="1" latinLnBrk="0" hangingPunct="1">
              <a:spcBef>
                <a:spcPts val="338"/>
              </a:spcBef>
              <a:spcAft>
                <a:spcPts val="0"/>
              </a:spcAft>
              <a:buClr>
                <a:srgbClr val="FF9900"/>
              </a:buClr>
              <a:buSzPct val="75000"/>
              <a:buFont typeface="Arial" pitchFamily="34" charset="0"/>
              <a:buChar char="–"/>
              <a:defRPr kumimoji="1" sz="900" b="1" kern="1200">
                <a:solidFill>
                  <a:srgbClr val="003366"/>
                </a:solidFill>
                <a:latin typeface="+mn-lt"/>
                <a:ea typeface="+mn-ea"/>
                <a:cs typeface="+mn-cs"/>
              </a:defRPr>
            </a:lvl4pPr>
            <a:lvl5pPr marL="1157288" indent="-128588" algn="l" defTabSz="514350" rtl="0" eaLnBrk="1" latinLnBrk="0" hangingPunct="1">
              <a:spcBef>
                <a:spcPts val="338"/>
              </a:spcBef>
              <a:spcAft>
                <a:spcPts val="0"/>
              </a:spcAft>
              <a:buClr>
                <a:srgbClr val="FF9900"/>
              </a:buClr>
              <a:buSzPct val="75000"/>
              <a:buFont typeface="Wingdings" pitchFamily="2" charset="2"/>
              <a:buChar char="l"/>
              <a:defRPr kumimoji="1" sz="900" b="1" kern="1200">
                <a:solidFill>
                  <a:srgbClr val="003366"/>
                </a:solidFill>
                <a:latin typeface="+mn-lt"/>
                <a:ea typeface="+mn-ea"/>
                <a:cs typeface="+mn-cs"/>
              </a:defRPr>
            </a:lvl5pPr>
            <a:lvl6pPr marL="1414463" indent="-128588" algn="l" defTabSz="514350" rtl="0" eaLnBrk="1" latinLnBrk="0" hangingPunct="1">
              <a:spcBef>
                <a:spcPts val="338"/>
              </a:spcBef>
              <a:spcAft>
                <a:spcPts val="0"/>
              </a:spcAft>
              <a:buClr>
                <a:srgbClr val="FF9900"/>
              </a:buClr>
              <a:buSzPct val="75000"/>
              <a:buFont typeface="メイリオ" pitchFamily="50" charset="-128"/>
              <a:buNone/>
              <a:defRPr kumimoji="1" sz="900" b="1" kern="1200">
                <a:solidFill>
                  <a:srgbClr val="003366"/>
                </a:solidFill>
                <a:latin typeface="+mn-lt"/>
                <a:ea typeface="+mn-ea"/>
                <a:cs typeface="+mn-cs"/>
              </a:defRPr>
            </a:lvl6pPr>
            <a:lvl7pPr marL="167163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7pPr>
            <a:lvl8pPr marL="1928813" indent="-128588" algn="l" defTabSz="514350" rtl="0" eaLnBrk="1" latinLnBrk="0" hangingPunct="1">
              <a:spcBef>
                <a:spcPts val="338"/>
              </a:spcBef>
              <a:spcAft>
                <a:spcPts val="0"/>
              </a:spcAft>
              <a:buClr>
                <a:srgbClr val="FF9900"/>
              </a:buClr>
              <a:buSzPct val="75000"/>
              <a:buFont typeface="メイリオ" pitchFamily="50" charset="-128"/>
              <a:buChar char="–"/>
              <a:defRPr kumimoji="1" sz="900" b="1" kern="1200">
                <a:solidFill>
                  <a:srgbClr val="003366"/>
                </a:solidFill>
                <a:latin typeface="+mn-lt"/>
                <a:ea typeface="+mn-ea"/>
                <a:cs typeface="+mn-cs"/>
              </a:defRPr>
            </a:lvl8pPr>
            <a:lvl9pPr marL="218598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9pPr>
          </a:lstStyle>
          <a:p>
            <a:pPr marL="0" indent="0">
              <a:buNone/>
            </a:pPr>
            <a:endParaRPr lang="en-US" altLang="ja-JP" sz="1800" b="0" dirty="0"/>
          </a:p>
        </p:txBody>
      </p:sp>
      <p:pic>
        <p:nvPicPr>
          <p:cNvPr id="7" name="図 6">
            <a:extLst>
              <a:ext uri="{FF2B5EF4-FFF2-40B4-BE49-F238E27FC236}">
                <a16:creationId xmlns:a16="http://schemas.microsoft.com/office/drawing/2014/main" id="{42094DB6-0C61-458E-8FAB-7026C215794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5733" y="2541522"/>
            <a:ext cx="426383" cy="325602"/>
          </a:xfrm>
          <a:prstGeom prst="rect">
            <a:avLst/>
          </a:prstGeom>
        </p:spPr>
      </p:pic>
      <p:pic>
        <p:nvPicPr>
          <p:cNvPr id="11" name="図 10">
            <a:extLst>
              <a:ext uri="{FF2B5EF4-FFF2-40B4-BE49-F238E27FC236}">
                <a16:creationId xmlns:a16="http://schemas.microsoft.com/office/drawing/2014/main" id="{DC0A7F34-49BE-45F2-A096-BCF5032B1C2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872" y="4279507"/>
            <a:ext cx="429407" cy="283571"/>
          </a:xfrm>
          <a:prstGeom prst="rect">
            <a:avLst/>
          </a:prstGeom>
        </p:spPr>
      </p:pic>
      <p:pic>
        <p:nvPicPr>
          <p:cNvPr id="15" name="図 14">
            <a:extLst>
              <a:ext uri="{FF2B5EF4-FFF2-40B4-BE49-F238E27FC236}">
                <a16:creationId xmlns:a16="http://schemas.microsoft.com/office/drawing/2014/main" id="{2CE49CC9-767F-4C65-A36D-B2CE343646E6}"/>
              </a:ext>
            </a:extLst>
          </p:cNvPr>
          <p:cNvPicPr>
            <a:picLocks noChangeAspect="1"/>
          </p:cNvPicPr>
          <p:nvPr/>
        </p:nvPicPr>
        <p:blipFill rotWithShape="1">
          <a:blip r:embed="rId12">
            <a:extLst>
              <a:ext uri="{28A0092B-C50C-407E-A947-70E740481C1C}">
                <a14:useLocalDpi xmlns:a14="http://schemas.microsoft.com/office/drawing/2010/main" val="0"/>
              </a:ext>
            </a:extLst>
          </a:blip>
          <a:srcRect t="1" r="1849" b="5451"/>
          <a:stretch/>
        </p:blipFill>
        <p:spPr>
          <a:xfrm>
            <a:off x="492861" y="4758540"/>
            <a:ext cx="421467" cy="278184"/>
          </a:xfrm>
          <a:prstGeom prst="rect">
            <a:avLst/>
          </a:prstGeom>
        </p:spPr>
      </p:pic>
      <p:pic>
        <p:nvPicPr>
          <p:cNvPr id="19" name="図 18">
            <a:extLst>
              <a:ext uri="{FF2B5EF4-FFF2-40B4-BE49-F238E27FC236}">
                <a16:creationId xmlns:a16="http://schemas.microsoft.com/office/drawing/2014/main" id="{A5593CE9-9CA2-439C-AA3A-3755D85CD3F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2860" y="5196136"/>
            <a:ext cx="421467" cy="312198"/>
          </a:xfrm>
          <a:prstGeom prst="rect">
            <a:avLst/>
          </a:prstGeom>
        </p:spPr>
      </p:pic>
      <p:pic>
        <p:nvPicPr>
          <p:cNvPr id="27" name="図 26">
            <a:extLst>
              <a:ext uri="{FF2B5EF4-FFF2-40B4-BE49-F238E27FC236}">
                <a16:creationId xmlns:a16="http://schemas.microsoft.com/office/drawing/2014/main" id="{2E061511-9F9D-49BC-873B-CD4BD41F582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86312" y="1750037"/>
            <a:ext cx="420025" cy="334464"/>
          </a:xfrm>
          <a:prstGeom prst="rect">
            <a:avLst/>
          </a:prstGeom>
        </p:spPr>
      </p:pic>
      <p:pic>
        <p:nvPicPr>
          <p:cNvPr id="31" name="図 30">
            <a:extLst>
              <a:ext uri="{FF2B5EF4-FFF2-40B4-BE49-F238E27FC236}">
                <a16:creationId xmlns:a16="http://schemas.microsoft.com/office/drawing/2014/main" id="{BB2DA837-CBCF-40C5-A46B-7BD85C5E481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862974" y="2580428"/>
            <a:ext cx="293115" cy="293115"/>
          </a:xfrm>
          <a:prstGeom prst="rect">
            <a:avLst/>
          </a:prstGeom>
        </p:spPr>
      </p:pic>
      <p:pic>
        <p:nvPicPr>
          <p:cNvPr id="39" name="図 38">
            <a:extLst>
              <a:ext uri="{FF2B5EF4-FFF2-40B4-BE49-F238E27FC236}">
                <a16:creationId xmlns:a16="http://schemas.microsoft.com/office/drawing/2014/main" id="{FAA07E24-8DAC-4558-8FA4-E40908E6BE2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88213" y="5567953"/>
            <a:ext cx="423512" cy="308008"/>
          </a:xfrm>
          <a:prstGeom prst="rect">
            <a:avLst/>
          </a:prstGeom>
        </p:spPr>
      </p:pic>
      <p:pic>
        <p:nvPicPr>
          <p:cNvPr id="35" name="図 34">
            <a:extLst>
              <a:ext uri="{FF2B5EF4-FFF2-40B4-BE49-F238E27FC236}">
                <a16:creationId xmlns:a16="http://schemas.microsoft.com/office/drawing/2014/main" id="{E37CD8DD-DDAF-4A07-963F-1824751AD0D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83383" y="3038993"/>
            <a:ext cx="426383" cy="286839"/>
          </a:xfrm>
          <a:prstGeom prst="rect">
            <a:avLst/>
          </a:prstGeom>
        </p:spPr>
      </p:pic>
      <p:pic>
        <p:nvPicPr>
          <p:cNvPr id="41" name="図 40">
            <a:extLst>
              <a:ext uri="{FF2B5EF4-FFF2-40B4-BE49-F238E27FC236}">
                <a16:creationId xmlns:a16="http://schemas.microsoft.com/office/drawing/2014/main" id="{3327C31E-B0D2-43FE-867C-2968564B2A9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82323" y="3395173"/>
            <a:ext cx="429407" cy="304489"/>
          </a:xfrm>
          <a:prstGeom prst="rect">
            <a:avLst/>
          </a:prstGeom>
        </p:spPr>
      </p:pic>
      <p:pic>
        <p:nvPicPr>
          <p:cNvPr id="45" name="図 44">
            <a:extLst>
              <a:ext uri="{FF2B5EF4-FFF2-40B4-BE49-F238E27FC236}">
                <a16:creationId xmlns:a16="http://schemas.microsoft.com/office/drawing/2014/main" id="{00AE6C31-1F13-49BA-9B7E-566D5666EE0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602529" y="4776683"/>
            <a:ext cx="805292" cy="291276"/>
          </a:xfrm>
          <a:prstGeom prst="rect">
            <a:avLst/>
          </a:prstGeom>
        </p:spPr>
      </p:pic>
      <p:pic>
        <p:nvPicPr>
          <p:cNvPr id="47" name="図 46">
            <a:extLst>
              <a:ext uri="{FF2B5EF4-FFF2-40B4-BE49-F238E27FC236}">
                <a16:creationId xmlns:a16="http://schemas.microsoft.com/office/drawing/2014/main" id="{0311F9C0-1A1B-4FE1-A827-72A8D1FED39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628938" y="4209712"/>
            <a:ext cx="752475" cy="333375"/>
          </a:xfrm>
          <a:prstGeom prst="rect">
            <a:avLst/>
          </a:prstGeom>
        </p:spPr>
      </p:pic>
      <p:sp>
        <p:nvSpPr>
          <p:cNvPr id="5" name="スライド番号プレースホルダー 4">
            <a:extLst>
              <a:ext uri="{FF2B5EF4-FFF2-40B4-BE49-F238E27FC236}">
                <a16:creationId xmlns:a16="http://schemas.microsoft.com/office/drawing/2014/main" id="{1078AE9F-FF6F-45F2-A9C3-316DAF99CF70}"/>
              </a:ext>
            </a:extLst>
          </p:cNvPr>
          <p:cNvSpPr>
            <a:spLocks noGrp="1"/>
          </p:cNvSpPr>
          <p:nvPr>
            <p:ph type="sldNum" sz="quarter" idx="12"/>
          </p:nvPr>
        </p:nvSpPr>
        <p:spPr/>
        <p:txBody>
          <a:bodyPr/>
          <a:lstStyle/>
          <a:p>
            <a:fld id="{F7E94DEF-D429-47B4-8E0F-58CD298B3C00}" type="slidenum">
              <a:rPr kumimoji="1" lang="ja-JP" altLang="en-US" smtClean="0"/>
              <a:t>14</a:t>
            </a:fld>
            <a:endParaRPr kumimoji="1" lang="ja-JP" altLang="en-US"/>
          </a:p>
        </p:txBody>
      </p:sp>
      <p:pic>
        <p:nvPicPr>
          <p:cNvPr id="29" name="図 28">
            <a:extLst>
              <a:ext uri="{FF2B5EF4-FFF2-40B4-BE49-F238E27FC236}">
                <a16:creationId xmlns:a16="http://schemas.microsoft.com/office/drawing/2014/main" id="{E593C813-79CE-45F0-84A6-DCB8943E9B4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871825" y="3817580"/>
            <a:ext cx="266700" cy="266700"/>
          </a:xfrm>
          <a:prstGeom prst="rect">
            <a:avLst/>
          </a:prstGeom>
        </p:spPr>
      </p:pic>
    </p:spTree>
    <p:extLst>
      <p:ext uri="{BB962C8B-B14F-4D97-AF65-F5344CB8AC3E}">
        <p14:creationId xmlns:p14="http://schemas.microsoft.com/office/powerpoint/2010/main" val="660510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2">
            <a:extLst>
              <a:ext uri="{FF2B5EF4-FFF2-40B4-BE49-F238E27FC236}">
                <a16:creationId xmlns:a16="http://schemas.microsoft.com/office/drawing/2014/main" id="{FB2B5BD4-C9FD-4E38-B863-8B22B917D403}"/>
              </a:ext>
            </a:extLst>
          </p:cNvPr>
          <p:cNvSpPr txBox="1">
            <a:spLocks/>
          </p:cNvSpPr>
          <p:nvPr/>
        </p:nvSpPr>
        <p:spPr>
          <a:xfrm>
            <a:off x="285720" y="3690952"/>
            <a:ext cx="8572500" cy="2960206"/>
          </a:xfrm>
          <a:prstGeom prst="rect">
            <a:avLst/>
          </a:prstGeom>
        </p:spPr>
        <p:txBody>
          <a:bodyPr vert="horz" lIns="72000" tIns="72000" rIns="72000" bIns="72000" rtlCol="0">
            <a:normAutofit/>
          </a:bodyPr>
          <a:lstStyle>
            <a:lvl1pPr marL="192881" indent="-192881" algn="l" defTabSz="514350" rtl="0" eaLnBrk="1" latinLnBrk="0" hangingPunct="1">
              <a:spcBef>
                <a:spcPts val="338"/>
              </a:spcBef>
              <a:spcAft>
                <a:spcPts val="0"/>
              </a:spcAft>
              <a:buClr>
                <a:srgbClr val="FF9900"/>
              </a:buClr>
              <a:buSzPct val="75000"/>
              <a:buFont typeface="Wingdings" pitchFamily="2" charset="2"/>
              <a:buChar char="l"/>
              <a:defRPr kumimoji="1" sz="1350" b="1" kern="1200">
                <a:solidFill>
                  <a:srgbClr val="003366"/>
                </a:solidFill>
                <a:latin typeface="+mn-lt"/>
                <a:ea typeface="+mn-ea"/>
                <a:cs typeface="+mn-cs"/>
              </a:defRPr>
            </a:lvl1pPr>
            <a:lvl2pPr marL="417910" indent="-160735" algn="l" defTabSz="514350" rtl="0" eaLnBrk="1" latinLnBrk="0" hangingPunct="1">
              <a:spcBef>
                <a:spcPts val="338"/>
              </a:spcBef>
              <a:spcAft>
                <a:spcPts val="0"/>
              </a:spcAft>
              <a:buClr>
                <a:srgbClr val="FF9900"/>
              </a:buClr>
              <a:buSzPct val="75000"/>
              <a:buFont typeface="Arial" pitchFamily="34" charset="0"/>
              <a:buChar char="–"/>
              <a:defRPr kumimoji="1" sz="1125" b="1" kern="1200">
                <a:solidFill>
                  <a:srgbClr val="003366"/>
                </a:solidFill>
                <a:latin typeface="+mn-lt"/>
                <a:ea typeface="+mn-ea"/>
                <a:cs typeface="+mn-cs"/>
              </a:defRPr>
            </a:lvl2pPr>
            <a:lvl3pPr marL="642938" indent="-128588" algn="l" defTabSz="514350" rtl="0" eaLnBrk="1" latinLnBrk="0" hangingPunct="1">
              <a:spcBef>
                <a:spcPts val="338"/>
              </a:spcBef>
              <a:spcAft>
                <a:spcPts val="0"/>
              </a:spcAft>
              <a:buClr>
                <a:srgbClr val="FF9900"/>
              </a:buClr>
              <a:buSzPct val="75000"/>
              <a:buFont typeface="Wingdings" pitchFamily="2" charset="2"/>
              <a:buChar char="l"/>
              <a:defRPr kumimoji="1" sz="1013" b="1" kern="1200">
                <a:solidFill>
                  <a:srgbClr val="003366"/>
                </a:solidFill>
                <a:latin typeface="+mn-lt"/>
                <a:ea typeface="+mn-ea"/>
                <a:cs typeface="+mn-cs"/>
              </a:defRPr>
            </a:lvl3pPr>
            <a:lvl4pPr marL="900113" indent="-128588" algn="l" defTabSz="514350" rtl="0" eaLnBrk="1" latinLnBrk="0" hangingPunct="1">
              <a:spcBef>
                <a:spcPts val="338"/>
              </a:spcBef>
              <a:spcAft>
                <a:spcPts val="0"/>
              </a:spcAft>
              <a:buClr>
                <a:srgbClr val="FF9900"/>
              </a:buClr>
              <a:buSzPct val="75000"/>
              <a:buFont typeface="Arial" pitchFamily="34" charset="0"/>
              <a:buChar char="–"/>
              <a:defRPr kumimoji="1" sz="900" b="1" kern="1200">
                <a:solidFill>
                  <a:srgbClr val="003366"/>
                </a:solidFill>
                <a:latin typeface="+mn-lt"/>
                <a:ea typeface="+mn-ea"/>
                <a:cs typeface="+mn-cs"/>
              </a:defRPr>
            </a:lvl4pPr>
            <a:lvl5pPr marL="1157288" indent="-128588" algn="l" defTabSz="514350" rtl="0" eaLnBrk="1" latinLnBrk="0" hangingPunct="1">
              <a:spcBef>
                <a:spcPts val="338"/>
              </a:spcBef>
              <a:spcAft>
                <a:spcPts val="0"/>
              </a:spcAft>
              <a:buClr>
                <a:srgbClr val="FF9900"/>
              </a:buClr>
              <a:buSzPct val="75000"/>
              <a:buFont typeface="Wingdings" pitchFamily="2" charset="2"/>
              <a:buChar char="l"/>
              <a:defRPr kumimoji="1" sz="900" b="1" kern="1200">
                <a:solidFill>
                  <a:srgbClr val="003366"/>
                </a:solidFill>
                <a:latin typeface="+mn-lt"/>
                <a:ea typeface="+mn-ea"/>
                <a:cs typeface="+mn-cs"/>
              </a:defRPr>
            </a:lvl5pPr>
            <a:lvl6pPr marL="1414463" indent="-128588" algn="l" defTabSz="514350" rtl="0" eaLnBrk="1" latinLnBrk="0" hangingPunct="1">
              <a:spcBef>
                <a:spcPts val="338"/>
              </a:spcBef>
              <a:spcAft>
                <a:spcPts val="0"/>
              </a:spcAft>
              <a:buClr>
                <a:srgbClr val="FF9900"/>
              </a:buClr>
              <a:buSzPct val="75000"/>
              <a:buFont typeface="メイリオ" pitchFamily="50" charset="-128"/>
              <a:buNone/>
              <a:defRPr kumimoji="1" sz="900" b="1" kern="1200">
                <a:solidFill>
                  <a:srgbClr val="003366"/>
                </a:solidFill>
                <a:latin typeface="+mn-lt"/>
                <a:ea typeface="+mn-ea"/>
                <a:cs typeface="+mn-cs"/>
              </a:defRPr>
            </a:lvl6pPr>
            <a:lvl7pPr marL="167163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7pPr>
            <a:lvl8pPr marL="1928813" indent="-128588" algn="l" defTabSz="514350" rtl="0" eaLnBrk="1" latinLnBrk="0" hangingPunct="1">
              <a:spcBef>
                <a:spcPts val="338"/>
              </a:spcBef>
              <a:spcAft>
                <a:spcPts val="0"/>
              </a:spcAft>
              <a:buClr>
                <a:srgbClr val="FF9900"/>
              </a:buClr>
              <a:buSzPct val="75000"/>
              <a:buFont typeface="メイリオ" pitchFamily="50" charset="-128"/>
              <a:buChar char="–"/>
              <a:defRPr kumimoji="1" sz="900" b="1" kern="1200">
                <a:solidFill>
                  <a:srgbClr val="003366"/>
                </a:solidFill>
                <a:latin typeface="+mn-lt"/>
                <a:ea typeface="+mn-ea"/>
                <a:cs typeface="+mn-cs"/>
              </a:defRPr>
            </a:lvl8pPr>
            <a:lvl9pPr marL="218598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9pPr>
          </a:lstStyle>
          <a:p>
            <a:pPr marL="0" indent="0">
              <a:buNone/>
            </a:pPr>
            <a:r>
              <a:rPr lang="en-US" altLang="ja-JP" sz="2400" b="0" dirty="0">
                <a:solidFill>
                  <a:schemeClr val="accent4"/>
                </a:solidFill>
              </a:rPr>
              <a:t>	</a:t>
            </a:r>
            <a:r>
              <a:rPr lang="en-US" altLang="ja-JP" sz="2000" b="0" dirty="0">
                <a:solidFill>
                  <a:schemeClr val="accent4"/>
                </a:solidFill>
              </a:rPr>
              <a:t>[Renderer]</a:t>
            </a:r>
            <a:r>
              <a:rPr lang="ja-JP" altLang="en-US" sz="2000" b="0" dirty="0">
                <a:solidFill>
                  <a:schemeClr val="accent4"/>
                </a:solidFill>
              </a:rPr>
              <a:t> タブ       をクリックして </a:t>
            </a:r>
            <a:r>
              <a:rPr lang="en-US" altLang="ja-JP" sz="2000" b="0" dirty="0">
                <a:solidFill>
                  <a:schemeClr val="accent4"/>
                </a:solidFill>
              </a:rPr>
              <a:t>[Choose</a:t>
            </a:r>
            <a:r>
              <a:rPr lang="ja-JP" altLang="en-US" sz="2000" b="0" dirty="0">
                <a:solidFill>
                  <a:schemeClr val="accent4"/>
                </a:solidFill>
              </a:rPr>
              <a:t> </a:t>
            </a:r>
            <a:r>
              <a:rPr lang="en-US" altLang="ja-JP" sz="2000" b="0" dirty="0">
                <a:solidFill>
                  <a:schemeClr val="accent4"/>
                </a:solidFill>
              </a:rPr>
              <a:t>Rendering]</a:t>
            </a:r>
            <a:r>
              <a:rPr lang="ja-JP" altLang="en-US" sz="2000" b="0" dirty="0">
                <a:solidFill>
                  <a:schemeClr val="accent4"/>
                </a:solidFill>
              </a:rPr>
              <a:t> ドロッ</a:t>
            </a:r>
            <a:r>
              <a:rPr lang="en-US" altLang="ja-JP" sz="2000" b="0" dirty="0">
                <a:solidFill>
                  <a:schemeClr val="accent4"/>
                </a:solidFill>
              </a:rPr>
              <a:t>	</a:t>
            </a:r>
            <a:r>
              <a:rPr lang="ja-JP" altLang="en-US" sz="2000" b="0" dirty="0">
                <a:solidFill>
                  <a:schemeClr val="accent4"/>
                </a:solidFill>
              </a:rPr>
              <a:t>プダウン リストから </a:t>
            </a:r>
            <a:r>
              <a:rPr lang="en-US" altLang="ja-JP" sz="2000" b="0" dirty="0">
                <a:solidFill>
                  <a:schemeClr val="accent4"/>
                </a:solidFill>
              </a:rPr>
              <a:t>[Vegetation</a:t>
            </a:r>
            <a:r>
              <a:rPr lang="ja-JP" altLang="en-US" sz="2000" b="0" dirty="0">
                <a:solidFill>
                  <a:schemeClr val="accent4"/>
                </a:solidFill>
              </a:rPr>
              <a:t> </a:t>
            </a:r>
            <a:r>
              <a:rPr lang="en-US" altLang="ja-JP" sz="2000" b="0" dirty="0">
                <a:solidFill>
                  <a:schemeClr val="accent4"/>
                </a:solidFill>
              </a:rPr>
              <a:t>Index]</a:t>
            </a:r>
            <a:r>
              <a:rPr lang="ja-JP" altLang="en-US" sz="2000" b="0" dirty="0">
                <a:solidFill>
                  <a:schemeClr val="accent4"/>
                </a:solidFill>
              </a:rPr>
              <a:t> を選択します。</a:t>
            </a:r>
            <a:endParaRPr lang="en-US" altLang="ja-JP" sz="2000" b="0" dirty="0">
              <a:solidFill>
                <a:schemeClr val="accent4"/>
              </a:solidFill>
            </a:endParaRPr>
          </a:p>
          <a:p>
            <a:pPr marL="0" indent="0">
              <a:buNone/>
            </a:pPr>
            <a:r>
              <a:rPr lang="en-US" altLang="ja-JP" sz="2000" b="0" dirty="0">
                <a:solidFill>
                  <a:schemeClr val="accent4"/>
                </a:solidFill>
              </a:rPr>
              <a:t>	</a:t>
            </a:r>
            <a:r>
              <a:rPr lang="ja-JP" altLang="en-US" sz="2000" b="0" dirty="0">
                <a:solidFill>
                  <a:schemeClr val="accent4"/>
                </a:solidFill>
              </a:rPr>
              <a:t>次に </a:t>
            </a:r>
            <a:r>
              <a:rPr lang="en-US" altLang="ja-JP" sz="2000" b="0" dirty="0">
                <a:solidFill>
                  <a:schemeClr val="accent4"/>
                </a:solidFill>
              </a:rPr>
              <a:t>[Time</a:t>
            </a:r>
            <a:r>
              <a:rPr lang="ja-JP" altLang="en-US" sz="2000" b="0" dirty="0">
                <a:solidFill>
                  <a:schemeClr val="accent4"/>
                </a:solidFill>
              </a:rPr>
              <a:t> </a:t>
            </a:r>
            <a:r>
              <a:rPr lang="en-US" altLang="ja-JP" sz="2000" b="0" dirty="0">
                <a:solidFill>
                  <a:schemeClr val="accent4"/>
                </a:solidFill>
              </a:rPr>
              <a:t>Selector]</a:t>
            </a:r>
            <a:r>
              <a:rPr lang="ja-JP" altLang="en-US" sz="2000" b="0" dirty="0">
                <a:solidFill>
                  <a:schemeClr val="accent4"/>
                </a:solidFill>
              </a:rPr>
              <a:t> タブ       をクリックして「</a:t>
            </a:r>
            <a:r>
              <a:rPr lang="en-US" altLang="ja-JP" sz="2000" b="0" dirty="0">
                <a:solidFill>
                  <a:schemeClr val="accent4"/>
                </a:solidFill>
              </a:rPr>
              <a:t>2018</a:t>
            </a:r>
            <a:r>
              <a:rPr lang="ja-JP" altLang="en-US" sz="2000" b="0" dirty="0">
                <a:solidFill>
                  <a:schemeClr val="accent4"/>
                </a:solidFill>
              </a:rPr>
              <a:t>年</a:t>
            </a:r>
            <a:r>
              <a:rPr lang="en-US" altLang="ja-JP" sz="2000" b="0" dirty="0">
                <a:solidFill>
                  <a:schemeClr val="accent4"/>
                </a:solidFill>
              </a:rPr>
              <a:t>3</a:t>
            </a:r>
            <a:r>
              <a:rPr lang="ja-JP" altLang="en-US" sz="2000" b="0" dirty="0">
                <a:solidFill>
                  <a:schemeClr val="accent4"/>
                </a:solidFill>
              </a:rPr>
              <a:t>月</a:t>
            </a:r>
            <a:r>
              <a:rPr lang="en-US" altLang="ja-JP" sz="2000" b="0" dirty="0">
                <a:solidFill>
                  <a:schemeClr val="accent4"/>
                </a:solidFill>
              </a:rPr>
              <a:t>14</a:t>
            </a:r>
            <a:r>
              <a:rPr lang="ja-JP" altLang="en-US" sz="2000" b="0" dirty="0">
                <a:solidFill>
                  <a:schemeClr val="accent4"/>
                </a:solidFill>
              </a:rPr>
              <a:t>日」</a:t>
            </a:r>
            <a:r>
              <a:rPr lang="en-US" altLang="ja-JP" sz="2000" b="0" dirty="0">
                <a:solidFill>
                  <a:schemeClr val="accent4"/>
                </a:solidFill>
              </a:rPr>
              <a:t>	</a:t>
            </a:r>
            <a:r>
              <a:rPr lang="ja-JP" altLang="en-US" sz="2000" b="0" dirty="0">
                <a:solidFill>
                  <a:schemeClr val="accent4"/>
                </a:solidFill>
              </a:rPr>
              <a:t>が表</a:t>
            </a:r>
            <a:r>
              <a:rPr lang="en-US" altLang="ja-JP" sz="2000" b="0" dirty="0">
                <a:solidFill>
                  <a:schemeClr val="accent4"/>
                </a:solidFill>
              </a:rPr>
              <a:t>	</a:t>
            </a:r>
            <a:r>
              <a:rPr lang="ja-JP" altLang="en-US" sz="2000" b="0" dirty="0">
                <a:solidFill>
                  <a:schemeClr val="accent4"/>
                </a:solidFill>
              </a:rPr>
              <a:t>示さ</a:t>
            </a:r>
            <a:r>
              <a:rPr lang="en-US" altLang="ja-JP" sz="2000" b="0" dirty="0">
                <a:solidFill>
                  <a:schemeClr val="accent4"/>
                </a:solidFill>
              </a:rPr>
              <a:t>	</a:t>
            </a:r>
            <a:r>
              <a:rPr lang="ja-JP" altLang="en-US" sz="2000" b="0" dirty="0" err="1">
                <a:solidFill>
                  <a:schemeClr val="accent4"/>
                </a:solidFill>
              </a:rPr>
              <a:t>れて</a:t>
            </a:r>
            <a:r>
              <a:rPr lang="ja-JP" altLang="en-US" sz="2000" b="0" dirty="0">
                <a:solidFill>
                  <a:schemeClr val="accent4"/>
                </a:solidFill>
              </a:rPr>
              <a:t>いる状態で </a:t>
            </a:r>
            <a:r>
              <a:rPr lang="en-US" altLang="ja-JP" sz="2000" b="0" dirty="0">
                <a:solidFill>
                  <a:schemeClr val="accent4"/>
                </a:solidFill>
              </a:rPr>
              <a:t>[Set</a:t>
            </a:r>
            <a:r>
              <a:rPr lang="ja-JP" altLang="en-US" sz="2000" b="0" dirty="0">
                <a:solidFill>
                  <a:schemeClr val="accent4"/>
                </a:solidFill>
              </a:rPr>
              <a:t> </a:t>
            </a:r>
            <a:r>
              <a:rPr lang="en-US" altLang="ja-JP" sz="2000" b="0" dirty="0">
                <a:solidFill>
                  <a:schemeClr val="accent4"/>
                </a:solidFill>
              </a:rPr>
              <a:t>Current</a:t>
            </a:r>
            <a:r>
              <a:rPr lang="ja-JP" altLang="en-US" sz="2000" b="0" dirty="0">
                <a:solidFill>
                  <a:schemeClr val="accent4"/>
                </a:solidFill>
              </a:rPr>
              <a:t> </a:t>
            </a:r>
            <a:r>
              <a:rPr lang="en-US" altLang="ja-JP" sz="2000" b="0" dirty="0">
                <a:solidFill>
                  <a:schemeClr val="accent4"/>
                </a:solidFill>
              </a:rPr>
              <a:t>as</a:t>
            </a:r>
            <a:r>
              <a:rPr lang="ja-JP" altLang="en-US" sz="2000" b="0" dirty="0">
                <a:solidFill>
                  <a:schemeClr val="accent4"/>
                </a:solidFill>
              </a:rPr>
              <a:t> </a:t>
            </a:r>
            <a:r>
              <a:rPr lang="en-US" altLang="ja-JP" sz="2000" b="0" dirty="0">
                <a:solidFill>
                  <a:schemeClr val="accent4"/>
                </a:solidFill>
              </a:rPr>
              <a:t>Secondary</a:t>
            </a:r>
            <a:r>
              <a:rPr lang="ja-JP" altLang="en-US" sz="2000" b="0" dirty="0">
                <a:solidFill>
                  <a:schemeClr val="accent4"/>
                </a:solidFill>
              </a:rPr>
              <a:t> </a:t>
            </a:r>
            <a:r>
              <a:rPr lang="en-US" altLang="ja-JP" sz="2000" b="0" dirty="0">
                <a:solidFill>
                  <a:schemeClr val="accent4"/>
                </a:solidFill>
              </a:rPr>
              <a:t>Layer]</a:t>
            </a:r>
            <a:r>
              <a:rPr lang="ja-JP" altLang="en-US" sz="2000" b="0" dirty="0">
                <a:solidFill>
                  <a:schemeClr val="accent4"/>
                </a:solidFill>
              </a:rPr>
              <a:t> ボタン    </a:t>
            </a:r>
            <a:r>
              <a:rPr lang="en-US" altLang="ja-JP" sz="2000" b="0" dirty="0">
                <a:solidFill>
                  <a:schemeClr val="accent4"/>
                </a:solidFill>
              </a:rPr>
              <a:t>	    </a:t>
            </a:r>
            <a:r>
              <a:rPr lang="ja-JP" altLang="en-US" sz="2000" b="0" dirty="0">
                <a:solidFill>
                  <a:schemeClr val="accent4"/>
                </a:solidFill>
              </a:rPr>
              <a:t>をクリックし画像を固定します。そのまま再度タイムスライダー</a:t>
            </a:r>
            <a:r>
              <a:rPr lang="en-US" altLang="ja-JP" sz="2000" b="0" dirty="0">
                <a:solidFill>
                  <a:schemeClr val="accent4"/>
                </a:solidFill>
              </a:rPr>
              <a:t>	</a:t>
            </a:r>
            <a:r>
              <a:rPr lang="ja-JP" altLang="en-US" sz="2000" b="0" dirty="0">
                <a:solidFill>
                  <a:schemeClr val="accent4"/>
                </a:solidFill>
              </a:rPr>
              <a:t>を操作して</a:t>
            </a:r>
            <a:r>
              <a:rPr lang="en-US" altLang="ja-JP" sz="2000" b="0" dirty="0">
                <a:solidFill>
                  <a:schemeClr val="accent4"/>
                </a:solidFill>
              </a:rPr>
              <a:t>2013</a:t>
            </a:r>
            <a:r>
              <a:rPr lang="ja-JP" altLang="en-US" sz="2000" b="0" dirty="0">
                <a:solidFill>
                  <a:schemeClr val="accent4"/>
                </a:solidFill>
              </a:rPr>
              <a:t>年以前の画像を表示します。</a:t>
            </a:r>
            <a:endParaRPr lang="en-US" altLang="ja-JP" sz="2000" b="0" dirty="0">
              <a:solidFill>
                <a:schemeClr val="accent4"/>
              </a:solidFill>
            </a:endParaRPr>
          </a:p>
          <a:p>
            <a:pPr marL="0" indent="0">
              <a:buNone/>
            </a:pPr>
            <a:r>
              <a:rPr lang="en-US" altLang="ja-JP" sz="2000" b="0" dirty="0">
                <a:solidFill>
                  <a:schemeClr val="accent4"/>
                </a:solidFill>
              </a:rPr>
              <a:t>	[Swipe]</a:t>
            </a:r>
            <a:r>
              <a:rPr lang="ja-JP" altLang="en-US" sz="2000" b="0" dirty="0">
                <a:solidFill>
                  <a:schemeClr val="accent4"/>
                </a:solidFill>
              </a:rPr>
              <a:t> タブ       をクリックして、スワイプ ツール </a:t>
            </a:r>
            <a:r>
              <a:rPr lang="en-US" altLang="ja-JP" sz="2000" b="0" dirty="0">
                <a:solidFill>
                  <a:schemeClr val="accent4"/>
                </a:solidFill>
              </a:rPr>
              <a:t>	</a:t>
            </a:r>
            <a:r>
              <a:rPr lang="ja-JP" altLang="en-US" sz="2000" b="0" dirty="0">
                <a:solidFill>
                  <a:schemeClr val="accent4"/>
                </a:solidFill>
              </a:rPr>
              <a:t>   をクリック </a:t>
            </a:r>
            <a:r>
              <a:rPr lang="en-US" altLang="ja-JP" sz="2000" b="0" dirty="0">
                <a:solidFill>
                  <a:schemeClr val="accent4"/>
                </a:solidFill>
              </a:rPr>
              <a:t>	</a:t>
            </a:r>
            <a:r>
              <a:rPr lang="ja-JP" altLang="en-US" sz="2000" b="0" dirty="0">
                <a:solidFill>
                  <a:schemeClr val="accent4"/>
                </a:solidFill>
              </a:rPr>
              <a:t>しながら左右に動かして違いを確認します。</a:t>
            </a:r>
            <a:endParaRPr lang="ja-JP" altLang="en-US" sz="2400" b="0" dirty="0">
              <a:solidFill>
                <a:schemeClr val="accent4"/>
              </a:solidFill>
            </a:endParaRPr>
          </a:p>
        </p:txBody>
      </p:sp>
      <p:sp>
        <p:nvSpPr>
          <p:cNvPr id="2" name="タイトル 1">
            <a:extLst>
              <a:ext uri="{FF2B5EF4-FFF2-40B4-BE49-F238E27FC236}">
                <a16:creationId xmlns:a16="http://schemas.microsoft.com/office/drawing/2014/main" id="{E4DA0AEE-598D-42BA-B742-9C05A253A088}"/>
              </a:ext>
            </a:extLst>
          </p:cNvPr>
          <p:cNvSpPr>
            <a:spLocks noGrp="1"/>
          </p:cNvSpPr>
          <p:nvPr>
            <p:ph type="title"/>
          </p:nvPr>
        </p:nvSpPr>
        <p:spPr/>
        <p:txBody>
          <a:bodyPr>
            <a:normAutofit/>
          </a:bodyPr>
          <a:lstStyle/>
          <a:p>
            <a:r>
              <a:rPr lang="ja-JP" altLang="en-US" sz="3200" dirty="0"/>
              <a:t>分野別 </a:t>
            </a:r>
            <a:r>
              <a:rPr lang="en-US" altLang="ja-JP" sz="3200" dirty="0"/>
              <a:t>Landsat</a:t>
            </a:r>
            <a:r>
              <a:rPr lang="ja-JP" altLang="en-US" sz="3200" dirty="0"/>
              <a:t> 活用①自然環境</a:t>
            </a:r>
            <a:endParaRPr kumimoji="1" lang="ja-JP" altLang="en-US" sz="3200" dirty="0"/>
          </a:p>
        </p:txBody>
      </p:sp>
      <p:sp>
        <p:nvSpPr>
          <p:cNvPr id="3" name="コンテンツ プレースホルダー 2">
            <a:extLst>
              <a:ext uri="{FF2B5EF4-FFF2-40B4-BE49-F238E27FC236}">
                <a16:creationId xmlns:a16="http://schemas.microsoft.com/office/drawing/2014/main" id="{F63BF502-55FF-452B-A7CC-75FA85A8327D}"/>
              </a:ext>
            </a:extLst>
          </p:cNvPr>
          <p:cNvSpPr>
            <a:spLocks noGrp="1"/>
          </p:cNvSpPr>
          <p:nvPr>
            <p:ph sz="quarter" idx="13"/>
          </p:nvPr>
        </p:nvSpPr>
        <p:spPr>
          <a:xfrm>
            <a:off x="285720" y="1291187"/>
            <a:ext cx="5240991" cy="2665422"/>
          </a:xfrm>
        </p:spPr>
        <p:txBody>
          <a:bodyPr>
            <a:normAutofit lnSpcReduction="10000"/>
          </a:bodyPr>
          <a:lstStyle/>
          <a:p>
            <a:r>
              <a:rPr kumimoji="1" lang="ja-JP" altLang="en-US" sz="2400" dirty="0"/>
              <a:t>世界遺産登録の自然環境への影響</a:t>
            </a:r>
            <a:endParaRPr kumimoji="1" lang="en-US" altLang="ja-JP" sz="2400" dirty="0"/>
          </a:p>
          <a:p>
            <a:pPr marL="0" indent="0">
              <a:buNone/>
            </a:pPr>
            <a:r>
              <a:rPr lang="ja-JP" altLang="en-US" sz="2000" b="0" dirty="0"/>
              <a:t>世界中には多数の世界遺産がありますが、世界遺産に登録されたことで知名度が上がり、訪れる観光客の数が増えることで環境破壊が起きてしまうケースも少なくありません。富士山は</a:t>
            </a:r>
            <a:r>
              <a:rPr lang="en-US" altLang="ja-JP" sz="2000" b="0" dirty="0"/>
              <a:t>2013</a:t>
            </a:r>
            <a:r>
              <a:rPr lang="ja-JP" altLang="en-US" sz="2000" b="0" dirty="0"/>
              <a:t>年に世界遺産に登録されましたが、世界遺産登録後に富士山周辺の自然環境に影響が出ていないかを確認してみましょう。</a:t>
            </a:r>
            <a:endParaRPr kumimoji="1" lang="ja-JP" altLang="en-US" sz="2000" b="0" dirty="0"/>
          </a:p>
        </p:txBody>
      </p:sp>
      <p:pic>
        <p:nvPicPr>
          <p:cNvPr id="5" name="図 4">
            <a:extLst>
              <a:ext uri="{FF2B5EF4-FFF2-40B4-BE49-F238E27FC236}">
                <a16:creationId xmlns:a16="http://schemas.microsoft.com/office/drawing/2014/main" id="{873703D7-17FD-4594-AA21-B9E60BEB5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4520" y="1291187"/>
            <a:ext cx="3043700" cy="2259241"/>
          </a:xfrm>
          <a:prstGeom prst="rect">
            <a:avLst/>
          </a:prstGeom>
        </p:spPr>
      </p:pic>
      <p:pic>
        <p:nvPicPr>
          <p:cNvPr id="8" name="図 7">
            <a:extLst>
              <a:ext uri="{FF2B5EF4-FFF2-40B4-BE49-F238E27FC236}">
                <a16:creationId xmlns:a16="http://schemas.microsoft.com/office/drawing/2014/main" id="{3EA3268C-B48F-4747-A8FC-E031C1CC5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2996" y="3780354"/>
            <a:ext cx="439031" cy="312198"/>
          </a:xfrm>
          <a:prstGeom prst="rect">
            <a:avLst/>
          </a:prstGeom>
        </p:spPr>
      </p:pic>
      <p:pic>
        <p:nvPicPr>
          <p:cNvPr id="9" name="図 8">
            <a:extLst>
              <a:ext uri="{FF2B5EF4-FFF2-40B4-BE49-F238E27FC236}">
                <a16:creationId xmlns:a16="http://schemas.microsoft.com/office/drawing/2014/main" id="{AEC1D7EB-8A73-4913-B6B6-181B8DBBEB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1927" y="4423689"/>
            <a:ext cx="379210" cy="291023"/>
          </a:xfrm>
          <a:prstGeom prst="rect">
            <a:avLst/>
          </a:prstGeom>
        </p:spPr>
      </p:pic>
      <p:pic>
        <p:nvPicPr>
          <p:cNvPr id="10" name="図 9">
            <a:extLst>
              <a:ext uri="{FF2B5EF4-FFF2-40B4-BE49-F238E27FC236}">
                <a16:creationId xmlns:a16="http://schemas.microsoft.com/office/drawing/2014/main" id="{CBD6EF0B-ACE3-4B70-9769-5BC110C9A2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6537" y="5692290"/>
            <a:ext cx="389678" cy="297573"/>
          </a:xfrm>
          <a:prstGeom prst="rect">
            <a:avLst/>
          </a:prstGeom>
        </p:spPr>
      </p:pic>
      <p:pic>
        <p:nvPicPr>
          <p:cNvPr id="12" name="図 11">
            <a:extLst>
              <a:ext uri="{FF2B5EF4-FFF2-40B4-BE49-F238E27FC236}">
                <a16:creationId xmlns:a16="http://schemas.microsoft.com/office/drawing/2014/main" id="{167F317F-3A4B-464B-8E46-72C6BCDEE5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9763" y="5692290"/>
            <a:ext cx="278579" cy="297573"/>
          </a:xfrm>
          <a:prstGeom prst="rect">
            <a:avLst/>
          </a:prstGeom>
        </p:spPr>
      </p:pic>
      <p:pic>
        <p:nvPicPr>
          <p:cNvPr id="11" name="図 10">
            <a:extLst>
              <a:ext uri="{FF2B5EF4-FFF2-40B4-BE49-F238E27FC236}">
                <a16:creationId xmlns:a16="http://schemas.microsoft.com/office/drawing/2014/main" id="{B1767507-48A4-489A-99D5-D82240E321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6550" y="5038918"/>
            <a:ext cx="342900" cy="285750"/>
          </a:xfrm>
          <a:prstGeom prst="rect">
            <a:avLst/>
          </a:prstGeom>
        </p:spPr>
      </p:pic>
      <p:sp>
        <p:nvSpPr>
          <p:cNvPr id="15" name="スライド番号プレースホルダー 14">
            <a:extLst>
              <a:ext uri="{FF2B5EF4-FFF2-40B4-BE49-F238E27FC236}">
                <a16:creationId xmlns:a16="http://schemas.microsoft.com/office/drawing/2014/main" id="{CDDA6A1D-69DD-44EE-BDDE-CABB7613896C}"/>
              </a:ext>
            </a:extLst>
          </p:cNvPr>
          <p:cNvSpPr>
            <a:spLocks noGrp="1"/>
          </p:cNvSpPr>
          <p:nvPr>
            <p:ph type="sldNum" sz="quarter" idx="12"/>
          </p:nvPr>
        </p:nvSpPr>
        <p:spPr/>
        <p:txBody>
          <a:bodyPr/>
          <a:lstStyle/>
          <a:p>
            <a:fld id="{F7E94DEF-D429-47B4-8E0F-58CD298B3C00}" type="slidenum">
              <a:rPr kumimoji="1" lang="ja-JP" altLang="en-US" smtClean="0"/>
              <a:t>15</a:t>
            </a:fld>
            <a:endParaRPr kumimoji="1" lang="ja-JP" altLang="en-US"/>
          </a:p>
        </p:txBody>
      </p:sp>
      <p:pic>
        <p:nvPicPr>
          <p:cNvPr id="16" name="グラフィックス 15" descr="羅針盤">
            <a:extLst>
              <a:ext uri="{FF2B5EF4-FFF2-40B4-BE49-F238E27FC236}">
                <a16:creationId xmlns:a16="http://schemas.microsoft.com/office/drawing/2014/main" id="{9681D221-24EC-48CB-AB9B-4D96FF2F19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5719" y="3732919"/>
            <a:ext cx="416128" cy="416128"/>
          </a:xfrm>
          <a:prstGeom prst="rect">
            <a:avLst/>
          </a:prstGeom>
        </p:spPr>
      </p:pic>
      <p:pic>
        <p:nvPicPr>
          <p:cNvPr id="17" name="グラフィックス 16" descr="羅針盤">
            <a:extLst>
              <a:ext uri="{FF2B5EF4-FFF2-40B4-BE49-F238E27FC236}">
                <a16:creationId xmlns:a16="http://schemas.microsoft.com/office/drawing/2014/main" id="{05E69A5B-7A92-4349-ACB1-64A1A6CC3C1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5690" y="4425040"/>
            <a:ext cx="416128" cy="416128"/>
          </a:xfrm>
          <a:prstGeom prst="rect">
            <a:avLst/>
          </a:prstGeom>
        </p:spPr>
      </p:pic>
      <p:pic>
        <p:nvPicPr>
          <p:cNvPr id="18" name="グラフィックス 17" descr="羅針盤">
            <a:extLst>
              <a:ext uri="{FF2B5EF4-FFF2-40B4-BE49-F238E27FC236}">
                <a16:creationId xmlns:a16="http://schemas.microsoft.com/office/drawing/2014/main" id="{4D1B949B-AB9A-40DC-A732-1D668DC9D1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5690" y="5692290"/>
            <a:ext cx="416128" cy="416128"/>
          </a:xfrm>
          <a:prstGeom prst="rect">
            <a:avLst/>
          </a:prstGeom>
        </p:spPr>
      </p:pic>
    </p:spTree>
    <p:extLst>
      <p:ext uri="{BB962C8B-B14F-4D97-AF65-F5344CB8AC3E}">
        <p14:creationId xmlns:p14="http://schemas.microsoft.com/office/powerpoint/2010/main" val="3614344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3196A4B-A579-46A1-A30F-FA3679B8F9B7}"/>
              </a:ext>
            </a:extLst>
          </p:cNvPr>
          <p:cNvSpPr>
            <a:spLocks noGrp="1"/>
          </p:cNvSpPr>
          <p:nvPr>
            <p:ph sz="quarter" idx="13"/>
          </p:nvPr>
        </p:nvSpPr>
        <p:spPr>
          <a:xfrm>
            <a:off x="285690" y="1272303"/>
            <a:ext cx="5281332" cy="1794350"/>
          </a:xfrm>
        </p:spPr>
        <p:txBody>
          <a:bodyPr>
            <a:normAutofit/>
          </a:bodyPr>
          <a:lstStyle/>
          <a:p>
            <a:r>
              <a:rPr lang="ja-JP" altLang="en-US" sz="2400" dirty="0"/>
              <a:t>災害発生後の被害地域</a:t>
            </a:r>
            <a:endParaRPr lang="en-US" altLang="ja-JP" sz="2400" dirty="0"/>
          </a:p>
          <a:p>
            <a:pPr marL="0" indent="0">
              <a:buNone/>
            </a:pPr>
            <a:r>
              <a:rPr lang="en-US" altLang="ja-JP" sz="2000" b="0" dirty="0"/>
              <a:t>2016</a:t>
            </a:r>
            <a:r>
              <a:rPr lang="ja-JP" altLang="en-US" sz="2000" b="0" dirty="0"/>
              <a:t>年の熊本地震発生後、熊本県にある南阿蘇村では大規模な土砂崩れが発生し、住民に大きな被害を及ぼしました。</a:t>
            </a:r>
            <a:r>
              <a:rPr lang="en-US" altLang="ja-JP" sz="2000" b="0" dirty="0"/>
              <a:t>Landsat</a:t>
            </a:r>
            <a:r>
              <a:rPr lang="ja-JP" altLang="en-US" sz="2000" b="0" dirty="0"/>
              <a:t> でその土砂崩れ発生箇所を確認してみましょう。</a:t>
            </a:r>
            <a:endParaRPr lang="en-US" altLang="ja-JP" sz="2000" b="0" dirty="0"/>
          </a:p>
        </p:txBody>
      </p:sp>
      <p:sp>
        <p:nvSpPr>
          <p:cNvPr id="4" name="タイトル 1">
            <a:extLst>
              <a:ext uri="{FF2B5EF4-FFF2-40B4-BE49-F238E27FC236}">
                <a16:creationId xmlns:a16="http://schemas.microsoft.com/office/drawing/2014/main" id="{0E0AFE1B-1BDD-4EC2-9E4A-12E910BF530E}"/>
              </a:ext>
            </a:extLst>
          </p:cNvPr>
          <p:cNvSpPr>
            <a:spLocks noGrp="1"/>
          </p:cNvSpPr>
          <p:nvPr>
            <p:ph type="title"/>
          </p:nvPr>
        </p:nvSpPr>
        <p:spPr/>
        <p:txBody>
          <a:bodyPr>
            <a:normAutofit/>
          </a:bodyPr>
          <a:lstStyle/>
          <a:p>
            <a:r>
              <a:rPr lang="ja-JP" altLang="en-US" sz="3200" dirty="0"/>
              <a:t>分野別 </a:t>
            </a:r>
            <a:r>
              <a:rPr lang="en-US" altLang="ja-JP" sz="3200" dirty="0"/>
              <a:t>Landsat</a:t>
            </a:r>
            <a:r>
              <a:rPr lang="ja-JP" altLang="en-US" sz="3200" dirty="0"/>
              <a:t> 活用②防災</a:t>
            </a:r>
            <a:endParaRPr lang="en-US" altLang="ja-JP" sz="3200" dirty="0"/>
          </a:p>
        </p:txBody>
      </p:sp>
      <p:sp>
        <p:nvSpPr>
          <p:cNvPr id="5" name="コンテンツ プレースホルダー 2">
            <a:extLst>
              <a:ext uri="{FF2B5EF4-FFF2-40B4-BE49-F238E27FC236}">
                <a16:creationId xmlns:a16="http://schemas.microsoft.com/office/drawing/2014/main" id="{BBE1918E-7141-4719-98D3-2822713DB495}"/>
              </a:ext>
            </a:extLst>
          </p:cNvPr>
          <p:cNvSpPr txBox="1">
            <a:spLocks/>
          </p:cNvSpPr>
          <p:nvPr/>
        </p:nvSpPr>
        <p:spPr>
          <a:xfrm>
            <a:off x="249238" y="3036986"/>
            <a:ext cx="8572500" cy="795748"/>
          </a:xfrm>
          <a:prstGeom prst="rect">
            <a:avLst/>
          </a:prstGeom>
        </p:spPr>
        <p:txBody>
          <a:bodyPr vert="horz" lIns="72000" tIns="72000" rIns="72000" bIns="72000" rtlCol="0">
            <a:normAutofit lnSpcReduction="10000"/>
          </a:bodyPr>
          <a:lstStyle>
            <a:lvl1pPr marL="192881" indent="-192881" algn="l" defTabSz="514350" rtl="0" eaLnBrk="1" latinLnBrk="0" hangingPunct="1">
              <a:spcBef>
                <a:spcPts val="338"/>
              </a:spcBef>
              <a:spcAft>
                <a:spcPts val="0"/>
              </a:spcAft>
              <a:buClr>
                <a:srgbClr val="FF9900"/>
              </a:buClr>
              <a:buSzPct val="75000"/>
              <a:buFont typeface="Wingdings" pitchFamily="2" charset="2"/>
              <a:buChar char="l"/>
              <a:defRPr kumimoji="1" sz="1350" b="1" kern="1200">
                <a:solidFill>
                  <a:srgbClr val="003366"/>
                </a:solidFill>
                <a:latin typeface="+mn-lt"/>
                <a:ea typeface="+mn-ea"/>
                <a:cs typeface="+mn-cs"/>
              </a:defRPr>
            </a:lvl1pPr>
            <a:lvl2pPr marL="417910" indent="-160735" algn="l" defTabSz="514350" rtl="0" eaLnBrk="1" latinLnBrk="0" hangingPunct="1">
              <a:spcBef>
                <a:spcPts val="338"/>
              </a:spcBef>
              <a:spcAft>
                <a:spcPts val="0"/>
              </a:spcAft>
              <a:buClr>
                <a:srgbClr val="FF9900"/>
              </a:buClr>
              <a:buSzPct val="75000"/>
              <a:buFont typeface="Arial" pitchFamily="34" charset="0"/>
              <a:buChar char="–"/>
              <a:defRPr kumimoji="1" sz="1125" b="1" kern="1200">
                <a:solidFill>
                  <a:srgbClr val="003366"/>
                </a:solidFill>
                <a:latin typeface="+mn-lt"/>
                <a:ea typeface="+mn-ea"/>
                <a:cs typeface="+mn-cs"/>
              </a:defRPr>
            </a:lvl2pPr>
            <a:lvl3pPr marL="642938" indent="-128588" algn="l" defTabSz="514350" rtl="0" eaLnBrk="1" latinLnBrk="0" hangingPunct="1">
              <a:spcBef>
                <a:spcPts val="338"/>
              </a:spcBef>
              <a:spcAft>
                <a:spcPts val="0"/>
              </a:spcAft>
              <a:buClr>
                <a:srgbClr val="FF9900"/>
              </a:buClr>
              <a:buSzPct val="75000"/>
              <a:buFont typeface="Wingdings" pitchFamily="2" charset="2"/>
              <a:buChar char="l"/>
              <a:defRPr kumimoji="1" sz="1013" b="1" kern="1200">
                <a:solidFill>
                  <a:srgbClr val="003366"/>
                </a:solidFill>
                <a:latin typeface="+mn-lt"/>
                <a:ea typeface="+mn-ea"/>
                <a:cs typeface="+mn-cs"/>
              </a:defRPr>
            </a:lvl3pPr>
            <a:lvl4pPr marL="900113" indent="-128588" algn="l" defTabSz="514350" rtl="0" eaLnBrk="1" latinLnBrk="0" hangingPunct="1">
              <a:spcBef>
                <a:spcPts val="338"/>
              </a:spcBef>
              <a:spcAft>
                <a:spcPts val="0"/>
              </a:spcAft>
              <a:buClr>
                <a:srgbClr val="FF9900"/>
              </a:buClr>
              <a:buSzPct val="75000"/>
              <a:buFont typeface="Arial" pitchFamily="34" charset="0"/>
              <a:buChar char="–"/>
              <a:defRPr kumimoji="1" sz="900" b="1" kern="1200">
                <a:solidFill>
                  <a:srgbClr val="003366"/>
                </a:solidFill>
                <a:latin typeface="+mn-lt"/>
                <a:ea typeface="+mn-ea"/>
                <a:cs typeface="+mn-cs"/>
              </a:defRPr>
            </a:lvl4pPr>
            <a:lvl5pPr marL="1157288" indent="-128588" algn="l" defTabSz="514350" rtl="0" eaLnBrk="1" latinLnBrk="0" hangingPunct="1">
              <a:spcBef>
                <a:spcPts val="338"/>
              </a:spcBef>
              <a:spcAft>
                <a:spcPts val="0"/>
              </a:spcAft>
              <a:buClr>
                <a:srgbClr val="FF9900"/>
              </a:buClr>
              <a:buSzPct val="75000"/>
              <a:buFont typeface="Wingdings" pitchFamily="2" charset="2"/>
              <a:buChar char="l"/>
              <a:defRPr kumimoji="1" sz="900" b="1" kern="1200">
                <a:solidFill>
                  <a:srgbClr val="003366"/>
                </a:solidFill>
                <a:latin typeface="+mn-lt"/>
                <a:ea typeface="+mn-ea"/>
                <a:cs typeface="+mn-cs"/>
              </a:defRPr>
            </a:lvl5pPr>
            <a:lvl6pPr marL="1414463" indent="-128588" algn="l" defTabSz="514350" rtl="0" eaLnBrk="1" latinLnBrk="0" hangingPunct="1">
              <a:spcBef>
                <a:spcPts val="338"/>
              </a:spcBef>
              <a:spcAft>
                <a:spcPts val="0"/>
              </a:spcAft>
              <a:buClr>
                <a:srgbClr val="FF9900"/>
              </a:buClr>
              <a:buSzPct val="75000"/>
              <a:buFont typeface="メイリオ" pitchFamily="50" charset="-128"/>
              <a:buNone/>
              <a:defRPr kumimoji="1" sz="900" b="1" kern="1200">
                <a:solidFill>
                  <a:srgbClr val="003366"/>
                </a:solidFill>
                <a:latin typeface="+mn-lt"/>
                <a:ea typeface="+mn-ea"/>
                <a:cs typeface="+mn-cs"/>
              </a:defRPr>
            </a:lvl6pPr>
            <a:lvl7pPr marL="167163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7pPr>
            <a:lvl8pPr marL="1928813" indent="-128588" algn="l" defTabSz="514350" rtl="0" eaLnBrk="1" latinLnBrk="0" hangingPunct="1">
              <a:spcBef>
                <a:spcPts val="338"/>
              </a:spcBef>
              <a:spcAft>
                <a:spcPts val="0"/>
              </a:spcAft>
              <a:buClr>
                <a:srgbClr val="FF9900"/>
              </a:buClr>
              <a:buSzPct val="75000"/>
              <a:buFont typeface="メイリオ" pitchFamily="50" charset="-128"/>
              <a:buChar char="–"/>
              <a:defRPr kumimoji="1" sz="900" b="1" kern="1200">
                <a:solidFill>
                  <a:srgbClr val="003366"/>
                </a:solidFill>
                <a:latin typeface="+mn-lt"/>
                <a:ea typeface="+mn-ea"/>
                <a:cs typeface="+mn-cs"/>
              </a:defRPr>
            </a:lvl8pPr>
            <a:lvl9pPr marL="218598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9pPr>
          </a:lstStyle>
          <a:p>
            <a:pPr marL="0" indent="0">
              <a:buNone/>
            </a:pPr>
            <a:r>
              <a:rPr lang="en-US" altLang="ja-JP" sz="2400" dirty="0">
                <a:solidFill>
                  <a:schemeClr val="accent4"/>
                </a:solidFill>
              </a:rPr>
              <a:t>	</a:t>
            </a:r>
            <a:r>
              <a:rPr lang="en-US" altLang="ja-JP" sz="2000" b="0" dirty="0">
                <a:solidFill>
                  <a:schemeClr val="accent4"/>
                </a:solidFill>
              </a:rPr>
              <a:t>[Find</a:t>
            </a:r>
            <a:r>
              <a:rPr lang="ja-JP" altLang="en-US" sz="2000" b="0" dirty="0">
                <a:solidFill>
                  <a:schemeClr val="accent4"/>
                </a:solidFill>
              </a:rPr>
              <a:t> </a:t>
            </a:r>
            <a:r>
              <a:rPr lang="en-US" altLang="ja-JP" sz="2000" b="0" dirty="0">
                <a:solidFill>
                  <a:schemeClr val="accent4"/>
                </a:solidFill>
              </a:rPr>
              <a:t>a</a:t>
            </a:r>
            <a:r>
              <a:rPr lang="ja-JP" altLang="en-US" sz="2000" b="0" dirty="0">
                <a:solidFill>
                  <a:schemeClr val="accent4"/>
                </a:solidFill>
              </a:rPr>
              <a:t> </a:t>
            </a:r>
            <a:r>
              <a:rPr lang="en-US" altLang="ja-JP" sz="2000" b="0" dirty="0">
                <a:solidFill>
                  <a:schemeClr val="accent4"/>
                </a:solidFill>
              </a:rPr>
              <a:t>place](</a:t>
            </a:r>
            <a:r>
              <a:rPr lang="ja-JP" altLang="en-US" sz="2000" b="0" dirty="0">
                <a:solidFill>
                  <a:schemeClr val="accent4"/>
                </a:solidFill>
              </a:rPr>
              <a:t>検索ボックス</a:t>
            </a:r>
            <a:r>
              <a:rPr lang="en-US" altLang="ja-JP" sz="2000" b="0" dirty="0">
                <a:solidFill>
                  <a:schemeClr val="accent4"/>
                </a:solidFill>
              </a:rPr>
              <a:t>)</a:t>
            </a:r>
            <a:r>
              <a:rPr lang="ja-JP" altLang="en-US" sz="2000" b="0" dirty="0">
                <a:solidFill>
                  <a:schemeClr val="accent4"/>
                </a:solidFill>
              </a:rPr>
              <a:t>     に「阿蘇大橋」と入力し</a:t>
            </a:r>
            <a:r>
              <a:rPr lang="ja-JP" altLang="en-US" sz="2000" b="0" dirty="0">
                <a:solidFill>
                  <a:srgbClr val="FF0000"/>
                </a:solidFill>
              </a:rPr>
              <a:t>*</a:t>
            </a:r>
            <a:r>
              <a:rPr lang="ja-JP" altLang="en-US" sz="2000" b="0" dirty="0">
                <a:solidFill>
                  <a:schemeClr val="accent4"/>
                </a:solidFill>
              </a:rPr>
              <a:t>、南阿蘇</a:t>
            </a:r>
            <a:r>
              <a:rPr lang="en-US" altLang="ja-JP" sz="2000" b="0" dirty="0">
                <a:solidFill>
                  <a:schemeClr val="accent4"/>
                </a:solidFill>
              </a:rPr>
              <a:t>	</a:t>
            </a:r>
            <a:r>
              <a:rPr lang="ja-JP" altLang="en-US" sz="2000" b="0" dirty="0">
                <a:solidFill>
                  <a:schemeClr val="accent4"/>
                </a:solidFill>
              </a:rPr>
              <a:t>村の一部へ移動します。</a:t>
            </a:r>
            <a:endParaRPr lang="ja-JP" altLang="en-US" sz="2400" b="0" dirty="0"/>
          </a:p>
        </p:txBody>
      </p:sp>
      <p:sp>
        <p:nvSpPr>
          <p:cNvPr id="7" name="コンテンツ プレースホルダー 2">
            <a:extLst>
              <a:ext uri="{FF2B5EF4-FFF2-40B4-BE49-F238E27FC236}">
                <a16:creationId xmlns:a16="http://schemas.microsoft.com/office/drawing/2014/main" id="{FC095163-EB0A-4812-9189-728CC5879E7B}"/>
              </a:ext>
            </a:extLst>
          </p:cNvPr>
          <p:cNvSpPr txBox="1">
            <a:spLocks/>
          </p:cNvSpPr>
          <p:nvPr/>
        </p:nvSpPr>
        <p:spPr>
          <a:xfrm>
            <a:off x="285720" y="3682840"/>
            <a:ext cx="8572500" cy="758817"/>
          </a:xfrm>
          <a:prstGeom prst="rect">
            <a:avLst/>
          </a:prstGeom>
        </p:spPr>
        <p:txBody>
          <a:bodyPr vert="horz" lIns="72000" tIns="72000" rIns="72000" bIns="72000" rtlCol="0">
            <a:normAutofit/>
          </a:bodyPr>
          <a:lstStyle>
            <a:lvl1pPr marL="192881" indent="-192881" algn="l" defTabSz="514350" rtl="0" eaLnBrk="1" latinLnBrk="0" hangingPunct="1">
              <a:spcBef>
                <a:spcPts val="338"/>
              </a:spcBef>
              <a:spcAft>
                <a:spcPts val="0"/>
              </a:spcAft>
              <a:buClr>
                <a:srgbClr val="FF9900"/>
              </a:buClr>
              <a:buSzPct val="75000"/>
              <a:buFont typeface="Wingdings" pitchFamily="2" charset="2"/>
              <a:buChar char="l"/>
              <a:defRPr kumimoji="1" sz="1350" b="1" kern="1200">
                <a:solidFill>
                  <a:srgbClr val="003366"/>
                </a:solidFill>
                <a:latin typeface="+mn-lt"/>
                <a:ea typeface="+mn-ea"/>
                <a:cs typeface="+mn-cs"/>
              </a:defRPr>
            </a:lvl1pPr>
            <a:lvl2pPr marL="417910" indent="-160735" algn="l" defTabSz="514350" rtl="0" eaLnBrk="1" latinLnBrk="0" hangingPunct="1">
              <a:spcBef>
                <a:spcPts val="338"/>
              </a:spcBef>
              <a:spcAft>
                <a:spcPts val="0"/>
              </a:spcAft>
              <a:buClr>
                <a:srgbClr val="FF9900"/>
              </a:buClr>
              <a:buSzPct val="75000"/>
              <a:buFont typeface="Arial" pitchFamily="34" charset="0"/>
              <a:buChar char="–"/>
              <a:defRPr kumimoji="1" sz="1125" b="1" kern="1200">
                <a:solidFill>
                  <a:srgbClr val="003366"/>
                </a:solidFill>
                <a:latin typeface="+mn-lt"/>
                <a:ea typeface="+mn-ea"/>
                <a:cs typeface="+mn-cs"/>
              </a:defRPr>
            </a:lvl2pPr>
            <a:lvl3pPr marL="642938" indent="-128588" algn="l" defTabSz="514350" rtl="0" eaLnBrk="1" latinLnBrk="0" hangingPunct="1">
              <a:spcBef>
                <a:spcPts val="338"/>
              </a:spcBef>
              <a:spcAft>
                <a:spcPts val="0"/>
              </a:spcAft>
              <a:buClr>
                <a:srgbClr val="FF9900"/>
              </a:buClr>
              <a:buSzPct val="75000"/>
              <a:buFont typeface="Wingdings" pitchFamily="2" charset="2"/>
              <a:buChar char="l"/>
              <a:defRPr kumimoji="1" sz="1013" b="1" kern="1200">
                <a:solidFill>
                  <a:srgbClr val="003366"/>
                </a:solidFill>
                <a:latin typeface="+mn-lt"/>
                <a:ea typeface="+mn-ea"/>
                <a:cs typeface="+mn-cs"/>
              </a:defRPr>
            </a:lvl3pPr>
            <a:lvl4pPr marL="900113" indent="-128588" algn="l" defTabSz="514350" rtl="0" eaLnBrk="1" latinLnBrk="0" hangingPunct="1">
              <a:spcBef>
                <a:spcPts val="338"/>
              </a:spcBef>
              <a:spcAft>
                <a:spcPts val="0"/>
              </a:spcAft>
              <a:buClr>
                <a:srgbClr val="FF9900"/>
              </a:buClr>
              <a:buSzPct val="75000"/>
              <a:buFont typeface="Arial" pitchFamily="34" charset="0"/>
              <a:buChar char="–"/>
              <a:defRPr kumimoji="1" sz="900" b="1" kern="1200">
                <a:solidFill>
                  <a:srgbClr val="003366"/>
                </a:solidFill>
                <a:latin typeface="+mn-lt"/>
                <a:ea typeface="+mn-ea"/>
                <a:cs typeface="+mn-cs"/>
              </a:defRPr>
            </a:lvl4pPr>
            <a:lvl5pPr marL="1157288" indent="-128588" algn="l" defTabSz="514350" rtl="0" eaLnBrk="1" latinLnBrk="0" hangingPunct="1">
              <a:spcBef>
                <a:spcPts val="338"/>
              </a:spcBef>
              <a:spcAft>
                <a:spcPts val="0"/>
              </a:spcAft>
              <a:buClr>
                <a:srgbClr val="FF9900"/>
              </a:buClr>
              <a:buSzPct val="75000"/>
              <a:buFont typeface="Wingdings" pitchFamily="2" charset="2"/>
              <a:buChar char="l"/>
              <a:defRPr kumimoji="1" sz="900" b="1" kern="1200">
                <a:solidFill>
                  <a:srgbClr val="003366"/>
                </a:solidFill>
                <a:latin typeface="+mn-lt"/>
                <a:ea typeface="+mn-ea"/>
                <a:cs typeface="+mn-cs"/>
              </a:defRPr>
            </a:lvl5pPr>
            <a:lvl6pPr marL="1414463" indent="-128588" algn="l" defTabSz="514350" rtl="0" eaLnBrk="1" latinLnBrk="0" hangingPunct="1">
              <a:spcBef>
                <a:spcPts val="338"/>
              </a:spcBef>
              <a:spcAft>
                <a:spcPts val="0"/>
              </a:spcAft>
              <a:buClr>
                <a:srgbClr val="FF9900"/>
              </a:buClr>
              <a:buSzPct val="75000"/>
              <a:buFont typeface="メイリオ" pitchFamily="50" charset="-128"/>
              <a:buNone/>
              <a:defRPr kumimoji="1" sz="900" b="1" kern="1200">
                <a:solidFill>
                  <a:srgbClr val="003366"/>
                </a:solidFill>
                <a:latin typeface="+mn-lt"/>
                <a:ea typeface="+mn-ea"/>
                <a:cs typeface="+mn-cs"/>
              </a:defRPr>
            </a:lvl6pPr>
            <a:lvl7pPr marL="167163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7pPr>
            <a:lvl8pPr marL="1928813" indent="-128588" algn="l" defTabSz="514350" rtl="0" eaLnBrk="1" latinLnBrk="0" hangingPunct="1">
              <a:spcBef>
                <a:spcPts val="338"/>
              </a:spcBef>
              <a:spcAft>
                <a:spcPts val="0"/>
              </a:spcAft>
              <a:buClr>
                <a:srgbClr val="FF9900"/>
              </a:buClr>
              <a:buSzPct val="75000"/>
              <a:buFont typeface="メイリオ" pitchFamily="50" charset="-128"/>
              <a:buChar char="–"/>
              <a:defRPr kumimoji="1" sz="900" b="1" kern="1200">
                <a:solidFill>
                  <a:srgbClr val="003366"/>
                </a:solidFill>
                <a:latin typeface="+mn-lt"/>
                <a:ea typeface="+mn-ea"/>
                <a:cs typeface="+mn-cs"/>
              </a:defRPr>
            </a:lvl8pPr>
            <a:lvl9pPr marL="218598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9pPr>
          </a:lstStyle>
          <a:p>
            <a:pPr marL="0" indent="0">
              <a:buNone/>
            </a:pPr>
            <a:r>
              <a:rPr lang="ja-JP" altLang="en-US" sz="2000" b="0" dirty="0">
                <a:solidFill>
                  <a:schemeClr val="tx2"/>
                </a:solidFill>
              </a:rPr>
              <a:t>土砂崩れが発生した箇所では植生が急激に減少します。植生の変化から土砂崩れ発生箇所を見つけます。</a:t>
            </a:r>
          </a:p>
        </p:txBody>
      </p:sp>
      <p:sp>
        <p:nvSpPr>
          <p:cNvPr id="9" name="コンテンツ プレースホルダー 2">
            <a:extLst>
              <a:ext uri="{FF2B5EF4-FFF2-40B4-BE49-F238E27FC236}">
                <a16:creationId xmlns:a16="http://schemas.microsoft.com/office/drawing/2014/main" id="{12CE97CE-FCF3-40DF-A099-5EBB895335AB}"/>
              </a:ext>
            </a:extLst>
          </p:cNvPr>
          <p:cNvSpPr txBox="1">
            <a:spLocks/>
          </p:cNvSpPr>
          <p:nvPr/>
        </p:nvSpPr>
        <p:spPr>
          <a:xfrm>
            <a:off x="285720" y="4329836"/>
            <a:ext cx="8750280" cy="2486769"/>
          </a:xfrm>
          <a:prstGeom prst="rect">
            <a:avLst/>
          </a:prstGeom>
        </p:spPr>
        <p:txBody>
          <a:bodyPr vert="horz" lIns="72000" tIns="72000" rIns="72000" bIns="72000" rtlCol="0">
            <a:normAutofit/>
          </a:bodyPr>
          <a:lstStyle>
            <a:lvl1pPr marL="192881" indent="-192881" algn="l" defTabSz="514350" rtl="0" eaLnBrk="1" latinLnBrk="0" hangingPunct="1">
              <a:spcBef>
                <a:spcPts val="338"/>
              </a:spcBef>
              <a:spcAft>
                <a:spcPts val="0"/>
              </a:spcAft>
              <a:buClr>
                <a:srgbClr val="FF9900"/>
              </a:buClr>
              <a:buSzPct val="75000"/>
              <a:buFont typeface="Wingdings" pitchFamily="2" charset="2"/>
              <a:buChar char="l"/>
              <a:defRPr kumimoji="1" sz="1350" b="1" kern="1200">
                <a:solidFill>
                  <a:srgbClr val="003366"/>
                </a:solidFill>
                <a:latin typeface="+mn-lt"/>
                <a:ea typeface="+mn-ea"/>
                <a:cs typeface="+mn-cs"/>
              </a:defRPr>
            </a:lvl1pPr>
            <a:lvl2pPr marL="417910" indent="-160735" algn="l" defTabSz="514350" rtl="0" eaLnBrk="1" latinLnBrk="0" hangingPunct="1">
              <a:spcBef>
                <a:spcPts val="338"/>
              </a:spcBef>
              <a:spcAft>
                <a:spcPts val="0"/>
              </a:spcAft>
              <a:buClr>
                <a:srgbClr val="FF9900"/>
              </a:buClr>
              <a:buSzPct val="75000"/>
              <a:buFont typeface="Arial" pitchFamily="34" charset="0"/>
              <a:buChar char="–"/>
              <a:defRPr kumimoji="1" sz="1125" b="1" kern="1200">
                <a:solidFill>
                  <a:srgbClr val="003366"/>
                </a:solidFill>
                <a:latin typeface="+mn-lt"/>
                <a:ea typeface="+mn-ea"/>
                <a:cs typeface="+mn-cs"/>
              </a:defRPr>
            </a:lvl2pPr>
            <a:lvl3pPr marL="642938" indent="-128588" algn="l" defTabSz="514350" rtl="0" eaLnBrk="1" latinLnBrk="0" hangingPunct="1">
              <a:spcBef>
                <a:spcPts val="338"/>
              </a:spcBef>
              <a:spcAft>
                <a:spcPts val="0"/>
              </a:spcAft>
              <a:buClr>
                <a:srgbClr val="FF9900"/>
              </a:buClr>
              <a:buSzPct val="75000"/>
              <a:buFont typeface="Wingdings" pitchFamily="2" charset="2"/>
              <a:buChar char="l"/>
              <a:defRPr kumimoji="1" sz="1013" b="1" kern="1200">
                <a:solidFill>
                  <a:srgbClr val="003366"/>
                </a:solidFill>
                <a:latin typeface="+mn-lt"/>
                <a:ea typeface="+mn-ea"/>
                <a:cs typeface="+mn-cs"/>
              </a:defRPr>
            </a:lvl3pPr>
            <a:lvl4pPr marL="900113" indent="-128588" algn="l" defTabSz="514350" rtl="0" eaLnBrk="1" latinLnBrk="0" hangingPunct="1">
              <a:spcBef>
                <a:spcPts val="338"/>
              </a:spcBef>
              <a:spcAft>
                <a:spcPts val="0"/>
              </a:spcAft>
              <a:buClr>
                <a:srgbClr val="FF9900"/>
              </a:buClr>
              <a:buSzPct val="75000"/>
              <a:buFont typeface="Arial" pitchFamily="34" charset="0"/>
              <a:buChar char="–"/>
              <a:defRPr kumimoji="1" sz="900" b="1" kern="1200">
                <a:solidFill>
                  <a:srgbClr val="003366"/>
                </a:solidFill>
                <a:latin typeface="+mn-lt"/>
                <a:ea typeface="+mn-ea"/>
                <a:cs typeface="+mn-cs"/>
              </a:defRPr>
            </a:lvl4pPr>
            <a:lvl5pPr marL="1157288" indent="-128588" algn="l" defTabSz="514350" rtl="0" eaLnBrk="1" latinLnBrk="0" hangingPunct="1">
              <a:spcBef>
                <a:spcPts val="338"/>
              </a:spcBef>
              <a:spcAft>
                <a:spcPts val="0"/>
              </a:spcAft>
              <a:buClr>
                <a:srgbClr val="FF9900"/>
              </a:buClr>
              <a:buSzPct val="75000"/>
              <a:buFont typeface="Wingdings" pitchFamily="2" charset="2"/>
              <a:buChar char="l"/>
              <a:defRPr kumimoji="1" sz="900" b="1" kern="1200">
                <a:solidFill>
                  <a:srgbClr val="003366"/>
                </a:solidFill>
                <a:latin typeface="+mn-lt"/>
                <a:ea typeface="+mn-ea"/>
                <a:cs typeface="+mn-cs"/>
              </a:defRPr>
            </a:lvl5pPr>
            <a:lvl6pPr marL="1414463" indent="-128588" algn="l" defTabSz="514350" rtl="0" eaLnBrk="1" latinLnBrk="0" hangingPunct="1">
              <a:spcBef>
                <a:spcPts val="338"/>
              </a:spcBef>
              <a:spcAft>
                <a:spcPts val="0"/>
              </a:spcAft>
              <a:buClr>
                <a:srgbClr val="FF9900"/>
              </a:buClr>
              <a:buSzPct val="75000"/>
              <a:buFont typeface="メイリオ" pitchFamily="50" charset="-128"/>
              <a:buNone/>
              <a:defRPr kumimoji="1" sz="900" b="1" kern="1200">
                <a:solidFill>
                  <a:srgbClr val="003366"/>
                </a:solidFill>
                <a:latin typeface="+mn-lt"/>
                <a:ea typeface="+mn-ea"/>
                <a:cs typeface="+mn-cs"/>
              </a:defRPr>
            </a:lvl6pPr>
            <a:lvl7pPr marL="167163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7pPr>
            <a:lvl8pPr marL="1928813" indent="-128588" algn="l" defTabSz="514350" rtl="0" eaLnBrk="1" latinLnBrk="0" hangingPunct="1">
              <a:spcBef>
                <a:spcPts val="338"/>
              </a:spcBef>
              <a:spcAft>
                <a:spcPts val="0"/>
              </a:spcAft>
              <a:buClr>
                <a:srgbClr val="FF9900"/>
              </a:buClr>
              <a:buSzPct val="75000"/>
              <a:buFont typeface="メイリオ" pitchFamily="50" charset="-128"/>
              <a:buChar char="–"/>
              <a:defRPr kumimoji="1" sz="900" b="1" kern="1200">
                <a:solidFill>
                  <a:srgbClr val="003366"/>
                </a:solidFill>
                <a:latin typeface="+mn-lt"/>
                <a:ea typeface="+mn-ea"/>
                <a:cs typeface="+mn-cs"/>
              </a:defRPr>
            </a:lvl8pPr>
            <a:lvl9pPr marL="218598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9pPr>
          </a:lstStyle>
          <a:p>
            <a:pPr marL="0" indent="0">
              <a:buNone/>
            </a:pPr>
            <a:r>
              <a:rPr lang="en-US" altLang="ja-JP" sz="2400" b="0" dirty="0">
                <a:solidFill>
                  <a:schemeClr val="accent4"/>
                </a:solidFill>
              </a:rPr>
              <a:t>	</a:t>
            </a:r>
            <a:r>
              <a:rPr lang="en-US" altLang="ja-JP" sz="2000" b="0" dirty="0">
                <a:solidFill>
                  <a:schemeClr val="accent4"/>
                </a:solidFill>
              </a:rPr>
              <a:t>[Renderer]</a:t>
            </a:r>
            <a:r>
              <a:rPr lang="ja-JP" altLang="en-US" sz="2000" b="0" dirty="0">
                <a:solidFill>
                  <a:schemeClr val="accent4"/>
                </a:solidFill>
              </a:rPr>
              <a:t> タブ      で </a:t>
            </a:r>
            <a:r>
              <a:rPr lang="en-US" altLang="ja-JP" sz="2000" b="0" dirty="0">
                <a:solidFill>
                  <a:schemeClr val="accent4"/>
                </a:solidFill>
              </a:rPr>
              <a:t>[Color</a:t>
            </a:r>
            <a:r>
              <a:rPr lang="ja-JP" altLang="en-US" sz="2000" b="0" dirty="0">
                <a:solidFill>
                  <a:schemeClr val="accent4"/>
                </a:solidFill>
              </a:rPr>
              <a:t> </a:t>
            </a:r>
            <a:r>
              <a:rPr lang="en-US" altLang="ja-JP" sz="2000" b="0" dirty="0">
                <a:solidFill>
                  <a:schemeClr val="accent4"/>
                </a:solidFill>
              </a:rPr>
              <a:t>Infrared]</a:t>
            </a:r>
            <a:r>
              <a:rPr lang="ja-JP" altLang="en-US" sz="2000" b="0" dirty="0">
                <a:solidFill>
                  <a:schemeClr val="accent4"/>
                </a:solidFill>
              </a:rPr>
              <a:t> を選択します。</a:t>
            </a:r>
            <a:endParaRPr lang="en-US" altLang="ja-JP" sz="2000" b="0" dirty="0">
              <a:solidFill>
                <a:schemeClr val="accent4"/>
              </a:solidFill>
            </a:endParaRPr>
          </a:p>
          <a:p>
            <a:pPr marL="0" indent="0">
              <a:buNone/>
            </a:pPr>
            <a:r>
              <a:rPr lang="en-US" altLang="ja-JP" sz="2000" b="0" dirty="0">
                <a:solidFill>
                  <a:schemeClr val="accent4"/>
                </a:solidFill>
              </a:rPr>
              <a:t>	[Time</a:t>
            </a:r>
            <a:r>
              <a:rPr lang="ja-JP" altLang="en-US" sz="2000" b="0" dirty="0">
                <a:solidFill>
                  <a:schemeClr val="accent4"/>
                </a:solidFill>
              </a:rPr>
              <a:t> </a:t>
            </a:r>
            <a:r>
              <a:rPr lang="en-US" altLang="ja-JP" sz="2000" b="0" dirty="0">
                <a:solidFill>
                  <a:schemeClr val="accent4"/>
                </a:solidFill>
              </a:rPr>
              <a:t>Selector]</a:t>
            </a:r>
            <a:r>
              <a:rPr lang="ja-JP" altLang="en-US" sz="2000" b="0" dirty="0">
                <a:solidFill>
                  <a:schemeClr val="accent4"/>
                </a:solidFill>
              </a:rPr>
              <a:t> タブ      で、「</a:t>
            </a:r>
            <a:r>
              <a:rPr lang="en-US" altLang="ja-JP" sz="2000" b="0" dirty="0">
                <a:solidFill>
                  <a:schemeClr val="accent4"/>
                </a:solidFill>
              </a:rPr>
              <a:t>2016</a:t>
            </a:r>
            <a:r>
              <a:rPr lang="ja-JP" altLang="en-US" sz="2000" b="0" dirty="0">
                <a:solidFill>
                  <a:schemeClr val="accent4"/>
                </a:solidFill>
              </a:rPr>
              <a:t>年</a:t>
            </a:r>
            <a:r>
              <a:rPr lang="en-US" altLang="ja-JP" sz="2000" b="0" dirty="0">
                <a:solidFill>
                  <a:schemeClr val="accent4"/>
                </a:solidFill>
              </a:rPr>
              <a:t>5</a:t>
            </a:r>
            <a:r>
              <a:rPr lang="ja-JP" altLang="en-US" sz="2000" b="0" dirty="0">
                <a:solidFill>
                  <a:schemeClr val="accent4"/>
                </a:solidFill>
              </a:rPr>
              <a:t>月</a:t>
            </a:r>
            <a:r>
              <a:rPr lang="en-US" altLang="ja-JP" sz="2000" b="0" dirty="0">
                <a:solidFill>
                  <a:schemeClr val="accent4"/>
                </a:solidFill>
              </a:rPr>
              <a:t>23</a:t>
            </a:r>
            <a:r>
              <a:rPr lang="ja-JP" altLang="en-US" sz="2000" b="0" dirty="0">
                <a:solidFill>
                  <a:schemeClr val="accent4"/>
                </a:solidFill>
              </a:rPr>
              <a:t>日」が表示されている</a:t>
            </a:r>
            <a:r>
              <a:rPr lang="en-US" altLang="ja-JP" sz="2000" b="0" dirty="0">
                <a:solidFill>
                  <a:schemeClr val="accent4"/>
                </a:solidFill>
              </a:rPr>
              <a:t>	</a:t>
            </a:r>
            <a:r>
              <a:rPr lang="ja-JP" altLang="en-US" sz="2000" b="0" dirty="0">
                <a:solidFill>
                  <a:schemeClr val="accent4"/>
                </a:solidFill>
              </a:rPr>
              <a:t>状態で</a:t>
            </a:r>
            <a:r>
              <a:rPr lang="en-US" altLang="ja-JP" sz="2000" b="0" dirty="0">
                <a:solidFill>
                  <a:schemeClr val="accent4"/>
                </a:solidFill>
              </a:rPr>
              <a:t> [Set</a:t>
            </a:r>
            <a:r>
              <a:rPr lang="ja-JP" altLang="en-US" sz="2000" b="0" dirty="0">
                <a:solidFill>
                  <a:schemeClr val="accent4"/>
                </a:solidFill>
              </a:rPr>
              <a:t> </a:t>
            </a:r>
            <a:r>
              <a:rPr lang="en-US" altLang="ja-JP" sz="2000" b="0" dirty="0">
                <a:solidFill>
                  <a:schemeClr val="accent4"/>
                </a:solidFill>
              </a:rPr>
              <a:t>Current</a:t>
            </a:r>
            <a:r>
              <a:rPr lang="ja-JP" altLang="en-US" sz="2000" b="0" dirty="0">
                <a:solidFill>
                  <a:schemeClr val="accent4"/>
                </a:solidFill>
              </a:rPr>
              <a:t> </a:t>
            </a:r>
            <a:r>
              <a:rPr lang="en-US" altLang="ja-JP" sz="2000" b="0" dirty="0">
                <a:solidFill>
                  <a:schemeClr val="accent4"/>
                </a:solidFill>
              </a:rPr>
              <a:t>as</a:t>
            </a:r>
            <a:r>
              <a:rPr lang="ja-JP" altLang="en-US" sz="2000" b="0" dirty="0">
                <a:solidFill>
                  <a:schemeClr val="accent4"/>
                </a:solidFill>
              </a:rPr>
              <a:t> </a:t>
            </a:r>
            <a:r>
              <a:rPr lang="en-US" altLang="ja-JP" sz="2000" b="0" dirty="0">
                <a:solidFill>
                  <a:schemeClr val="accent4"/>
                </a:solidFill>
              </a:rPr>
              <a:t>Secondary</a:t>
            </a:r>
            <a:r>
              <a:rPr lang="ja-JP" altLang="en-US" sz="2000" b="0" dirty="0">
                <a:solidFill>
                  <a:schemeClr val="accent4"/>
                </a:solidFill>
              </a:rPr>
              <a:t> </a:t>
            </a:r>
            <a:r>
              <a:rPr lang="en-US" altLang="ja-JP" sz="2000" b="0" dirty="0">
                <a:solidFill>
                  <a:schemeClr val="accent4"/>
                </a:solidFill>
              </a:rPr>
              <a:t>Layer]</a:t>
            </a:r>
            <a:r>
              <a:rPr lang="ja-JP" altLang="en-US" sz="2000" b="0" dirty="0">
                <a:solidFill>
                  <a:schemeClr val="accent4"/>
                </a:solidFill>
              </a:rPr>
              <a:t> ボタン</a:t>
            </a:r>
            <a:r>
              <a:rPr lang="en-US" altLang="ja-JP" sz="2000" b="0" dirty="0">
                <a:solidFill>
                  <a:schemeClr val="accent4"/>
                </a:solidFill>
              </a:rPr>
              <a:t>	</a:t>
            </a:r>
            <a:r>
              <a:rPr lang="ja-JP" altLang="en-US" sz="2000" b="0" dirty="0">
                <a:solidFill>
                  <a:schemeClr val="accent4"/>
                </a:solidFill>
              </a:rPr>
              <a:t> をクリックし画</a:t>
            </a:r>
            <a:r>
              <a:rPr lang="en-US" altLang="ja-JP" sz="2000" b="0" dirty="0">
                <a:solidFill>
                  <a:schemeClr val="accent4"/>
                </a:solidFill>
              </a:rPr>
              <a:t>	</a:t>
            </a:r>
            <a:r>
              <a:rPr lang="ja-JP" altLang="en-US" sz="2000" b="0" dirty="0">
                <a:solidFill>
                  <a:schemeClr val="accent4"/>
                </a:solidFill>
              </a:rPr>
              <a:t>像を固定します。そのまま再度タイムスライダーを操作して「</a:t>
            </a:r>
            <a:r>
              <a:rPr lang="en-US" altLang="ja-JP" sz="2000" b="0" dirty="0">
                <a:solidFill>
                  <a:schemeClr val="accent4"/>
                </a:solidFill>
              </a:rPr>
              <a:t>2016	</a:t>
            </a:r>
            <a:r>
              <a:rPr lang="ja-JP" altLang="en-US" sz="2000" b="0" dirty="0">
                <a:solidFill>
                  <a:schemeClr val="accent4"/>
                </a:solidFill>
              </a:rPr>
              <a:t>年</a:t>
            </a:r>
            <a:r>
              <a:rPr lang="en-US" altLang="ja-JP" sz="2000" b="0" dirty="0">
                <a:solidFill>
                  <a:schemeClr val="accent4"/>
                </a:solidFill>
              </a:rPr>
              <a:t>3</a:t>
            </a:r>
            <a:r>
              <a:rPr lang="ja-JP" altLang="en-US" sz="2000" b="0" dirty="0">
                <a:solidFill>
                  <a:schemeClr val="accent4"/>
                </a:solidFill>
              </a:rPr>
              <a:t>月</a:t>
            </a:r>
            <a:r>
              <a:rPr lang="en-US" altLang="ja-JP" sz="2000" b="0" dirty="0">
                <a:solidFill>
                  <a:schemeClr val="accent4"/>
                </a:solidFill>
              </a:rPr>
              <a:t>20</a:t>
            </a:r>
            <a:r>
              <a:rPr lang="ja-JP" altLang="en-US" sz="2000" b="0" dirty="0">
                <a:solidFill>
                  <a:schemeClr val="accent4"/>
                </a:solidFill>
              </a:rPr>
              <a:t>日」の画像を表示します。</a:t>
            </a:r>
            <a:endParaRPr lang="en-US" altLang="ja-JP" sz="2000" b="0" dirty="0">
              <a:solidFill>
                <a:schemeClr val="accent4"/>
              </a:solidFill>
            </a:endParaRPr>
          </a:p>
          <a:p>
            <a:pPr marL="0" indent="0">
              <a:buNone/>
            </a:pPr>
            <a:r>
              <a:rPr lang="en-US" altLang="ja-JP" sz="2000" b="0" dirty="0">
                <a:solidFill>
                  <a:schemeClr val="accent4"/>
                </a:solidFill>
              </a:rPr>
              <a:t>	</a:t>
            </a:r>
            <a:r>
              <a:rPr lang="ja-JP" altLang="en-US" sz="2000" b="0" dirty="0">
                <a:solidFill>
                  <a:schemeClr val="accent4"/>
                </a:solidFill>
              </a:rPr>
              <a:t>二時期の画像が用意できた状態で </a:t>
            </a:r>
            <a:r>
              <a:rPr lang="en-US" altLang="ja-JP" sz="2000" b="0" dirty="0">
                <a:solidFill>
                  <a:schemeClr val="accent4"/>
                </a:solidFill>
              </a:rPr>
              <a:t>[Change</a:t>
            </a:r>
            <a:r>
              <a:rPr lang="ja-JP" altLang="en-US" sz="2000" b="0" dirty="0">
                <a:solidFill>
                  <a:schemeClr val="accent4"/>
                </a:solidFill>
              </a:rPr>
              <a:t> </a:t>
            </a:r>
            <a:r>
              <a:rPr lang="en-US" altLang="ja-JP" sz="2000" b="0" dirty="0">
                <a:solidFill>
                  <a:schemeClr val="accent4"/>
                </a:solidFill>
              </a:rPr>
              <a:t>Detection]</a:t>
            </a:r>
            <a:r>
              <a:rPr lang="ja-JP" altLang="en-US" sz="2000" b="0" dirty="0">
                <a:solidFill>
                  <a:schemeClr val="accent4"/>
                </a:solidFill>
              </a:rPr>
              <a:t> タブ       </a:t>
            </a:r>
            <a:r>
              <a:rPr lang="ja-JP" altLang="en-US" sz="2000" b="0" dirty="0" err="1">
                <a:solidFill>
                  <a:schemeClr val="accent4"/>
                </a:solidFill>
              </a:rPr>
              <a:t>を</a:t>
            </a:r>
            <a:r>
              <a:rPr lang="en-US" altLang="ja-JP" sz="2000" b="0" dirty="0">
                <a:solidFill>
                  <a:schemeClr val="accent4"/>
                </a:solidFill>
              </a:rPr>
              <a:t>	</a:t>
            </a:r>
            <a:r>
              <a:rPr lang="ja-JP" altLang="en-US" sz="2000" b="0" dirty="0">
                <a:solidFill>
                  <a:schemeClr val="accent4"/>
                </a:solidFill>
              </a:rPr>
              <a:t>クリックし、植生が減少した箇所 </a:t>
            </a:r>
            <a:r>
              <a:rPr lang="en-US" altLang="ja-JP" sz="2000" b="0" dirty="0">
                <a:solidFill>
                  <a:schemeClr val="accent4"/>
                </a:solidFill>
              </a:rPr>
              <a:t>(</a:t>
            </a:r>
            <a:r>
              <a:rPr lang="ja-JP" altLang="en-US" sz="2000" b="0" dirty="0">
                <a:solidFill>
                  <a:schemeClr val="accent4"/>
                </a:solidFill>
              </a:rPr>
              <a:t>紫色</a:t>
            </a:r>
            <a:r>
              <a:rPr lang="en-US" altLang="ja-JP" sz="2000" b="0" dirty="0">
                <a:solidFill>
                  <a:schemeClr val="accent4"/>
                </a:solidFill>
              </a:rPr>
              <a:t>)</a:t>
            </a:r>
            <a:r>
              <a:rPr lang="ja-JP" altLang="en-US" sz="2000" b="0" dirty="0">
                <a:solidFill>
                  <a:schemeClr val="accent4"/>
                </a:solidFill>
              </a:rPr>
              <a:t> を確認します。</a:t>
            </a:r>
            <a:endParaRPr lang="en-US" altLang="ja-JP" sz="2000" b="0" dirty="0">
              <a:solidFill>
                <a:schemeClr val="accent4"/>
              </a:solidFill>
            </a:endParaRPr>
          </a:p>
          <a:p>
            <a:pPr marL="0" indent="0">
              <a:buNone/>
            </a:pPr>
            <a:endParaRPr lang="ja-JP" altLang="en-US" sz="2400" b="0" dirty="0"/>
          </a:p>
        </p:txBody>
      </p:sp>
      <p:pic>
        <p:nvPicPr>
          <p:cNvPr id="11" name="図 10">
            <a:extLst>
              <a:ext uri="{FF2B5EF4-FFF2-40B4-BE49-F238E27FC236}">
                <a16:creationId xmlns:a16="http://schemas.microsoft.com/office/drawing/2014/main" id="{FEC1E83A-ECF4-48DD-B9D2-8F6B3F42F2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9213" y="4429364"/>
            <a:ext cx="370565" cy="263511"/>
          </a:xfrm>
          <a:prstGeom prst="rect">
            <a:avLst/>
          </a:prstGeom>
        </p:spPr>
      </p:pic>
      <p:pic>
        <p:nvPicPr>
          <p:cNvPr id="12" name="図 11">
            <a:extLst>
              <a:ext uri="{FF2B5EF4-FFF2-40B4-BE49-F238E27FC236}">
                <a16:creationId xmlns:a16="http://schemas.microsoft.com/office/drawing/2014/main" id="{3C203B75-0B17-47CF-A2C5-ACAD45C58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7283" y="4791224"/>
            <a:ext cx="343362" cy="263511"/>
          </a:xfrm>
          <a:prstGeom prst="rect">
            <a:avLst/>
          </a:prstGeom>
        </p:spPr>
      </p:pic>
      <p:pic>
        <p:nvPicPr>
          <p:cNvPr id="13" name="図 12">
            <a:extLst>
              <a:ext uri="{FF2B5EF4-FFF2-40B4-BE49-F238E27FC236}">
                <a16:creationId xmlns:a16="http://schemas.microsoft.com/office/drawing/2014/main" id="{523E7842-1E8E-4C73-931B-F3CD505416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3663" y="5068942"/>
            <a:ext cx="342900" cy="285750"/>
          </a:xfrm>
          <a:prstGeom prst="rect">
            <a:avLst/>
          </a:prstGeom>
        </p:spPr>
      </p:pic>
      <p:pic>
        <p:nvPicPr>
          <p:cNvPr id="14" name="図 13">
            <a:extLst>
              <a:ext uri="{FF2B5EF4-FFF2-40B4-BE49-F238E27FC236}">
                <a16:creationId xmlns:a16="http://schemas.microsoft.com/office/drawing/2014/main" id="{404C675E-3898-4C35-BA8F-AE9432789E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7042" y="6036806"/>
            <a:ext cx="429407" cy="304489"/>
          </a:xfrm>
          <a:prstGeom prst="rect">
            <a:avLst/>
          </a:prstGeom>
        </p:spPr>
      </p:pic>
      <p:pic>
        <p:nvPicPr>
          <p:cNvPr id="16" name="図 15">
            <a:extLst>
              <a:ext uri="{FF2B5EF4-FFF2-40B4-BE49-F238E27FC236}">
                <a16:creationId xmlns:a16="http://schemas.microsoft.com/office/drawing/2014/main" id="{1D4D11BA-B5E5-4800-B9B7-0F2DA00FF7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8412" y="1255698"/>
            <a:ext cx="2776350" cy="1745811"/>
          </a:xfrm>
          <a:prstGeom prst="rect">
            <a:avLst/>
          </a:prstGeom>
        </p:spPr>
      </p:pic>
      <p:sp>
        <p:nvSpPr>
          <p:cNvPr id="18" name="テキスト ボックス 17">
            <a:extLst>
              <a:ext uri="{FF2B5EF4-FFF2-40B4-BE49-F238E27FC236}">
                <a16:creationId xmlns:a16="http://schemas.microsoft.com/office/drawing/2014/main" id="{E69E2C2B-5709-4F92-ADED-30428DC55F44}"/>
              </a:ext>
            </a:extLst>
          </p:cNvPr>
          <p:cNvSpPr txBox="1"/>
          <p:nvPr/>
        </p:nvSpPr>
        <p:spPr>
          <a:xfrm>
            <a:off x="5758486" y="34510"/>
            <a:ext cx="3385514" cy="523220"/>
          </a:xfrm>
          <a:prstGeom prst="rect">
            <a:avLst/>
          </a:prstGeom>
          <a:noFill/>
        </p:spPr>
        <p:txBody>
          <a:bodyPr wrap="square" rtlCol="0">
            <a:spAutoFit/>
          </a:bodyPr>
          <a:lstStyle/>
          <a:p>
            <a:r>
              <a:rPr kumimoji="1" lang="ja-JP" altLang="en-US" sz="1400" dirty="0">
                <a:solidFill>
                  <a:srgbClr val="FF0000"/>
                </a:solidFill>
              </a:rPr>
              <a:t>*</a:t>
            </a:r>
            <a:r>
              <a:rPr kumimoji="1" lang="ja-JP" altLang="en-US" sz="1400" dirty="0">
                <a:solidFill>
                  <a:schemeClr val="tx2"/>
                </a:solidFill>
              </a:rPr>
              <a:t>入力できない場合は、</a:t>
            </a:r>
            <a:r>
              <a:rPr kumimoji="1" lang="ja-JP" altLang="en-US" sz="1400" dirty="0">
                <a:solidFill>
                  <a:srgbClr val="003366"/>
                </a:solidFill>
              </a:rPr>
              <a:t>すべてのウィンドウを閉じてから入力してください。</a:t>
            </a:r>
          </a:p>
        </p:txBody>
      </p:sp>
      <p:sp>
        <p:nvSpPr>
          <p:cNvPr id="22" name="スライド番号プレースホルダー 21">
            <a:extLst>
              <a:ext uri="{FF2B5EF4-FFF2-40B4-BE49-F238E27FC236}">
                <a16:creationId xmlns:a16="http://schemas.microsoft.com/office/drawing/2014/main" id="{C691E535-7DFB-408B-91CD-BAF69DE33590}"/>
              </a:ext>
            </a:extLst>
          </p:cNvPr>
          <p:cNvSpPr>
            <a:spLocks noGrp="1"/>
          </p:cNvSpPr>
          <p:nvPr>
            <p:ph type="sldNum" sz="quarter" idx="12"/>
          </p:nvPr>
        </p:nvSpPr>
        <p:spPr/>
        <p:txBody>
          <a:bodyPr/>
          <a:lstStyle/>
          <a:p>
            <a:fld id="{F7E94DEF-D429-47B4-8E0F-58CD298B3C00}" type="slidenum">
              <a:rPr kumimoji="1" lang="ja-JP" altLang="en-US" smtClean="0"/>
              <a:t>16</a:t>
            </a:fld>
            <a:endParaRPr kumimoji="1" lang="ja-JP" altLang="en-US"/>
          </a:p>
        </p:txBody>
      </p:sp>
      <p:pic>
        <p:nvPicPr>
          <p:cNvPr id="23" name="グラフィックス 22" descr="羅針盤">
            <a:extLst>
              <a:ext uri="{FF2B5EF4-FFF2-40B4-BE49-F238E27FC236}">
                <a16:creationId xmlns:a16="http://schemas.microsoft.com/office/drawing/2014/main" id="{EC2FC41C-4837-485A-8650-792EC92E679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5690" y="4360804"/>
            <a:ext cx="416128" cy="416128"/>
          </a:xfrm>
          <a:prstGeom prst="rect">
            <a:avLst/>
          </a:prstGeom>
        </p:spPr>
      </p:pic>
      <p:pic>
        <p:nvPicPr>
          <p:cNvPr id="24" name="グラフィックス 23" descr="羅針盤">
            <a:extLst>
              <a:ext uri="{FF2B5EF4-FFF2-40B4-BE49-F238E27FC236}">
                <a16:creationId xmlns:a16="http://schemas.microsoft.com/office/drawing/2014/main" id="{B156AC8C-13F4-4B02-A268-34EB71F31E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5690" y="4776644"/>
            <a:ext cx="416128" cy="416128"/>
          </a:xfrm>
          <a:prstGeom prst="rect">
            <a:avLst/>
          </a:prstGeom>
        </p:spPr>
      </p:pic>
      <p:pic>
        <p:nvPicPr>
          <p:cNvPr id="25" name="グラフィックス 24" descr="羅針盤">
            <a:extLst>
              <a:ext uri="{FF2B5EF4-FFF2-40B4-BE49-F238E27FC236}">
                <a16:creationId xmlns:a16="http://schemas.microsoft.com/office/drawing/2014/main" id="{5C1C7A85-4F57-4486-86F2-CEDA8D1B57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5690" y="6016614"/>
            <a:ext cx="416128" cy="416128"/>
          </a:xfrm>
          <a:prstGeom prst="rect">
            <a:avLst/>
          </a:prstGeom>
        </p:spPr>
      </p:pic>
      <p:pic>
        <p:nvPicPr>
          <p:cNvPr id="26" name="グラフィックス 25" descr="羅針盤">
            <a:extLst>
              <a:ext uri="{FF2B5EF4-FFF2-40B4-BE49-F238E27FC236}">
                <a16:creationId xmlns:a16="http://schemas.microsoft.com/office/drawing/2014/main" id="{E731378E-5983-4070-9FAA-269CC87E51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5690" y="3056881"/>
            <a:ext cx="416128" cy="416128"/>
          </a:xfrm>
          <a:prstGeom prst="rect">
            <a:avLst/>
          </a:prstGeom>
        </p:spPr>
      </p:pic>
      <p:pic>
        <p:nvPicPr>
          <p:cNvPr id="20" name="図 19">
            <a:extLst>
              <a:ext uri="{FF2B5EF4-FFF2-40B4-BE49-F238E27FC236}">
                <a16:creationId xmlns:a16="http://schemas.microsoft.com/office/drawing/2014/main" id="{9C5EBC06-D83E-4520-AA32-96A2E076EA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61728" y="3092642"/>
            <a:ext cx="266700" cy="266700"/>
          </a:xfrm>
          <a:prstGeom prst="rect">
            <a:avLst/>
          </a:prstGeom>
        </p:spPr>
      </p:pic>
    </p:spTree>
    <p:extLst>
      <p:ext uri="{BB962C8B-B14F-4D97-AF65-F5344CB8AC3E}">
        <p14:creationId xmlns:p14="http://schemas.microsoft.com/office/powerpoint/2010/main" val="2836497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B449F0-D247-4021-88D4-DAD9D4964D38}"/>
              </a:ext>
            </a:extLst>
          </p:cNvPr>
          <p:cNvSpPr>
            <a:spLocks noGrp="1"/>
          </p:cNvSpPr>
          <p:nvPr>
            <p:ph type="title"/>
          </p:nvPr>
        </p:nvSpPr>
        <p:spPr/>
        <p:txBody>
          <a:bodyPr>
            <a:normAutofit/>
          </a:bodyPr>
          <a:lstStyle/>
          <a:p>
            <a:r>
              <a:rPr lang="ja-JP" altLang="en-US" sz="3200" dirty="0"/>
              <a:t>分野別 </a:t>
            </a:r>
            <a:r>
              <a:rPr lang="en-US" altLang="ja-JP" sz="3200" dirty="0"/>
              <a:t>Landsat</a:t>
            </a:r>
            <a:r>
              <a:rPr lang="ja-JP" altLang="en-US" sz="3200" dirty="0"/>
              <a:t> 活用③都市計画</a:t>
            </a:r>
            <a:endParaRPr kumimoji="1" lang="ja-JP" altLang="en-US" sz="3200" dirty="0"/>
          </a:p>
        </p:txBody>
      </p:sp>
      <p:sp>
        <p:nvSpPr>
          <p:cNvPr id="3" name="コンテンツ プレースホルダー 2">
            <a:extLst>
              <a:ext uri="{FF2B5EF4-FFF2-40B4-BE49-F238E27FC236}">
                <a16:creationId xmlns:a16="http://schemas.microsoft.com/office/drawing/2014/main" id="{8727D0DA-47FB-47C4-AD77-4D39AEB9CD55}"/>
              </a:ext>
            </a:extLst>
          </p:cNvPr>
          <p:cNvSpPr>
            <a:spLocks noGrp="1"/>
          </p:cNvSpPr>
          <p:nvPr>
            <p:ph sz="quarter" idx="13"/>
          </p:nvPr>
        </p:nvSpPr>
        <p:spPr>
          <a:xfrm>
            <a:off x="312024" y="1287136"/>
            <a:ext cx="5775442" cy="2297599"/>
          </a:xfrm>
        </p:spPr>
        <p:txBody>
          <a:bodyPr>
            <a:normAutofit fontScale="92500" lnSpcReduction="10000"/>
          </a:bodyPr>
          <a:lstStyle/>
          <a:p>
            <a:r>
              <a:rPr kumimoji="1" lang="ja-JP" altLang="en-US" sz="2600" dirty="0"/>
              <a:t>首都圏の変遷</a:t>
            </a:r>
            <a:endParaRPr kumimoji="1" lang="en-US" altLang="ja-JP" sz="2600" dirty="0"/>
          </a:p>
          <a:p>
            <a:pPr marL="0" indent="0">
              <a:buNone/>
            </a:pPr>
            <a:r>
              <a:rPr lang="ja-JP" altLang="en-US" sz="2200" b="0" dirty="0"/>
              <a:t>日本は昭和から平成にかけて急成長を遂げ、街並みも大きく変わりました。東京湾を中心に、どのように変遷を遂げたかを確認してみましょう。</a:t>
            </a:r>
            <a:endParaRPr lang="en-US" altLang="ja-JP" sz="2200" b="0" dirty="0"/>
          </a:p>
          <a:p>
            <a:pPr marL="0" indent="0">
              <a:buNone/>
            </a:pPr>
            <a:endParaRPr lang="en-US" altLang="ja-JP" sz="2000" b="0" dirty="0"/>
          </a:p>
          <a:p>
            <a:pPr marL="0" indent="0">
              <a:buNone/>
            </a:pPr>
            <a:r>
              <a:rPr lang="en-US" altLang="ja-JP" sz="2200" b="0" dirty="0"/>
              <a:t>	</a:t>
            </a:r>
            <a:r>
              <a:rPr lang="en-US" altLang="ja-JP" sz="2200" b="0" dirty="0">
                <a:solidFill>
                  <a:schemeClr val="accent4"/>
                </a:solidFill>
              </a:rPr>
              <a:t>[Find</a:t>
            </a:r>
            <a:r>
              <a:rPr lang="ja-JP" altLang="en-US" sz="2200" b="0" dirty="0">
                <a:solidFill>
                  <a:schemeClr val="accent4"/>
                </a:solidFill>
              </a:rPr>
              <a:t> </a:t>
            </a:r>
            <a:r>
              <a:rPr lang="en-US" altLang="ja-JP" sz="2200" b="0" dirty="0">
                <a:solidFill>
                  <a:schemeClr val="accent4"/>
                </a:solidFill>
              </a:rPr>
              <a:t>a</a:t>
            </a:r>
            <a:r>
              <a:rPr lang="ja-JP" altLang="en-US" sz="2200" b="0" dirty="0">
                <a:solidFill>
                  <a:schemeClr val="accent4"/>
                </a:solidFill>
              </a:rPr>
              <a:t> </a:t>
            </a:r>
            <a:r>
              <a:rPr lang="en-US" altLang="ja-JP" sz="2200" b="0" dirty="0">
                <a:solidFill>
                  <a:schemeClr val="accent4"/>
                </a:solidFill>
              </a:rPr>
              <a:t>place](</a:t>
            </a:r>
            <a:r>
              <a:rPr lang="ja-JP" altLang="en-US" sz="2200" b="0" dirty="0">
                <a:solidFill>
                  <a:schemeClr val="accent4"/>
                </a:solidFill>
              </a:rPr>
              <a:t>検索ボックス</a:t>
            </a:r>
            <a:r>
              <a:rPr lang="en-US" altLang="ja-JP" sz="2200" b="0" dirty="0">
                <a:solidFill>
                  <a:schemeClr val="accent4"/>
                </a:solidFill>
              </a:rPr>
              <a:t>)</a:t>
            </a:r>
            <a:r>
              <a:rPr lang="ja-JP" altLang="en-US" sz="2200" b="0" dirty="0">
                <a:solidFill>
                  <a:schemeClr val="accent4"/>
                </a:solidFill>
              </a:rPr>
              <a:t>     に「東京</a:t>
            </a:r>
            <a:r>
              <a:rPr lang="en-US" altLang="ja-JP" sz="2200" b="0" dirty="0">
                <a:solidFill>
                  <a:schemeClr val="accent4"/>
                </a:solidFill>
              </a:rPr>
              <a:t>	</a:t>
            </a:r>
            <a:r>
              <a:rPr lang="ja-JP" altLang="en-US" sz="2200" b="0" dirty="0">
                <a:solidFill>
                  <a:schemeClr val="accent4"/>
                </a:solidFill>
              </a:rPr>
              <a:t>湾」と入力して移動します。</a:t>
            </a:r>
            <a:endParaRPr kumimoji="1" lang="en-US" altLang="ja-JP" sz="2200" b="0" dirty="0">
              <a:solidFill>
                <a:schemeClr val="accent4"/>
              </a:solidFill>
            </a:endParaRPr>
          </a:p>
        </p:txBody>
      </p:sp>
      <p:pic>
        <p:nvPicPr>
          <p:cNvPr id="6" name="図 5">
            <a:extLst>
              <a:ext uri="{FF2B5EF4-FFF2-40B4-BE49-F238E27FC236}">
                <a16:creationId xmlns:a16="http://schemas.microsoft.com/office/drawing/2014/main" id="{0106032F-A9E4-43A8-9F4A-A8E5EF33B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601" y="4922061"/>
            <a:ext cx="2713258" cy="1792542"/>
          </a:xfrm>
          <a:prstGeom prst="rect">
            <a:avLst/>
          </a:prstGeom>
        </p:spPr>
      </p:pic>
      <p:sp>
        <p:nvSpPr>
          <p:cNvPr id="12" name="コンテンツ プレースホルダー 2">
            <a:extLst>
              <a:ext uri="{FF2B5EF4-FFF2-40B4-BE49-F238E27FC236}">
                <a16:creationId xmlns:a16="http://schemas.microsoft.com/office/drawing/2014/main" id="{12B9B336-3B09-40BE-A796-44DB059FEDB4}"/>
              </a:ext>
            </a:extLst>
          </p:cNvPr>
          <p:cNvSpPr txBox="1">
            <a:spLocks/>
          </p:cNvSpPr>
          <p:nvPr/>
        </p:nvSpPr>
        <p:spPr>
          <a:xfrm>
            <a:off x="302414" y="5075777"/>
            <a:ext cx="5785052" cy="1610909"/>
          </a:xfrm>
          <a:prstGeom prst="rect">
            <a:avLst/>
          </a:prstGeom>
        </p:spPr>
        <p:txBody>
          <a:bodyPr vert="horz" lIns="72000" tIns="72000" rIns="72000" bIns="72000" rtlCol="0">
            <a:normAutofit/>
          </a:bodyPr>
          <a:lstStyle>
            <a:lvl1pPr marL="192881" indent="-192881" algn="l" defTabSz="514350" rtl="0" eaLnBrk="1" latinLnBrk="0" hangingPunct="1">
              <a:spcBef>
                <a:spcPts val="338"/>
              </a:spcBef>
              <a:spcAft>
                <a:spcPts val="0"/>
              </a:spcAft>
              <a:buClr>
                <a:srgbClr val="FF9900"/>
              </a:buClr>
              <a:buSzPct val="75000"/>
              <a:buFont typeface="Wingdings" pitchFamily="2" charset="2"/>
              <a:buChar char="l"/>
              <a:defRPr kumimoji="1" sz="1350" b="1" kern="1200">
                <a:solidFill>
                  <a:srgbClr val="003366"/>
                </a:solidFill>
                <a:latin typeface="+mn-lt"/>
                <a:ea typeface="+mn-ea"/>
                <a:cs typeface="+mn-cs"/>
              </a:defRPr>
            </a:lvl1pPr>
            <a:lvl2pPr marL="417910" indent="-160735" algn="l" defTabSz="514350" rtl="0" eaLnBrk="1" latinLnBrk="0" hangingPunct="1">
              <a:spcBef>
                <a:spcPts val="338"/>
              </a:spcBef>
              <a:spcAft>
                <a:spcPts val="0"/>
              </a:spcAft>
              <a:buClr>
                <a:srgbClr val="FF9900"/>
              </a:buClr>
              <a:buSzPct val="75000"/>
              <a:buFont typeface="Arial" pitchFamily="34" charset="0"/>
              <a:buChar char="–"/>
              <a:defRPr kumimoji="1" sz="1125" b="1" kern="1200">
                <a:solidFill>
                  <a:srgbClr val="003366"/>
                </a:solidFill>
                <a:latin typeface="+mn-lt"/>
                <a:ea typeface="+mn-ea"/>
                <a:cs typeface="+mn-cs"/>
              </a:defRPr>
            </a:lvl2pPr>
            <a:lvl3pPr marL="642938" indent="-128588" algn="l" defTabSz="514350" rtl="0" eaLnBrk="1" latinLnBrk="0" hangingPunct="1">
              <a:spcBef>
                <a:spcPts val="338"/>
              </a:spcBef>
              <a:spcAft>
                <a:spcPts val="0"/>
              </a:spcAft>
              <a:buClr>
                <a:srgbClr val="FF9900"/>
              </a:buClr>
              <a:buSzPct val="75000"/>
              <a:buFont typeface="Wingdings" pitchFamily="2" charset="2"/>
              <a:buChar char="l"/>
              <a:defRPr kumimoji="1" sz="1013" b="1" kern="1200">
                <a:solidFill>
                  <a:srgbClr val="003366"/>
                </a:solidFill>
                <a:latin typeface="+mn-lt"/>
                <a:ea typeface="+mn-ea"/>
                <a:cs typeface="+mn-cs"/>
              </a:defRPr>
            </a:lvl3pPr>
            <a:lvl4pPr marL="900113" indent="-128588" algn="l" defTabSz="514350" rtl="0" eaLnBrk="1" latinLnBrk="0" hangingPunct="1">
              <a:spcBef>
                <a:spcPts val="338"/>
              </a:spcBef>
              <a:spcAft>
                <a:spcPts val="0"/>
              </a:spcAft>
              <a:buClr>
                <a:srgbClr val="FF9900"/>
              </a:buClr>
              <a:buSzPct val="75000"/>
              <a:buFont typeface="Arial" pitchFamily="34" charset="0"/>
              <a:buChar char="–"/>
              <a:defRPr kumimoji="1" sz="900" b="1" kern="1200">
                <a:solidFill>
                  <a:srgbClr val="003366"/>
                </a:solidFill>
                <a:latin typeface="+mn-lt"/>
                <a:ea typeface="+mn-ea"/>
                <a:cs typeface="+mn-cs"/>
              </a:defRPr>
            </a:lvl4pPr>
            <a:lvl5pPr marL="1157288" indent="-128588" algn="l" defTabSz="514350" rtl="0" eaLnBrk="1" latinLnBrk="0" hangingPunct="1">
              <a:spcBef>
                <a:spcPts val="338"/>
              </a:spcBef>
              <a:spcAft>
                <a:spcPts val="0"/>
              </a:spcAft>
              <a:buClr>
                <a:srgbClr val="FF9900"/>
              </a:buClr>
              <a:buSzPct val="75000"/>
              <a:buFont typeface="Wingdings" pitchFamily="2" charset="2"/>
              <a:buChar char="l"/>
              <a:defRPr kumimoji="1" sz="900" b="1" kern="1200">
                <a:solidFill>
                  <a:srgbClr val="003366"/>
                </a:solidFill>
                <a:latin typeface="+mn-lt"/>
                <a:ea typeface="+mn-ea"/>
                <a:cs typeface="+mn-cs"/>
              </a:defRPr>
            </a:lvl5pPr>
            <a:lvl6pPr marL="1414463" indent="-128588" algn="l" defTabSz="514350" rtl="0" eaLnBrk="1" latinLnBrk="0" hangingPunct="1">
              <a:spcBef>
                <a:spcPts val="338"/>
              </a:spcBef>
              <a:spcAft>
                <a:spcPts val="0"/>
              </a:spcAft>
              <a:buClr>
                <a:srgbClr val="FF9900"/>
              </a:buClr>
              <a:buSzPct val="75000"/>
              <a:buFont typeface="メイリオ" pitchFamily="50" charset="-128"/>
              <a:buNone/>
              <a:defRPr kumimoji="1" sz="900" b="1" kern="1200">
                <a:solidFill>
                  <a:srgbClr val="003366"/>
                </a:solidFill>
                <a:latin typeface="+mn-lt"/>
                <a:ea typeface="+mn-ea"/>
                <a:cs typeface="+mn-cs"/>
              </a:defRPr>
            </a:lvl6pPr>
            <a:lvl7pPr marL="167163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7pPr>
            <a:lvl8pPr marL="1928813" indent="-128588" algn="l" defTabSz="514350" rtl="0" eaLnBrk="1" latinLnBrk="0" hangingPunct="1">
              <a:spcBef>
                <a:spcPts val="338"/>
              </a:spcBef>
              <a:spcAft>
                <a:spcPts val="0"/>
              </a:spcAft>
              <a:buClr>
                <a:srgbClr val="FF9900"/>
              </a:buClr>
              <a:buSzPct val="75000"/>
              <a:buFont typeface="メイリオ" pitchFamily="50" charset="-128"/>
              <a:buChar char="–"/>
              <a:defRPr kumimoji="1" sz="900" b="1" kern="1200">
                <a:solidFill>
                  <a:srgbClr val="003366"/>
                </a:solidFill>
                <a:latin typeface="+mn-lt"/>
                <a:ea typeface="+mn-ea"/>
                <a:cs typeface="+mn-cs"/>
              </a:defRPr>
            </a:lvl8pPr>
            <a:lvl9pPr marL="218598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9pPr>
          </a:lstStyle>
          <a:p>
            <a:r>
              <a:rPr lang="ja-JP" altLang="en-US" sz="2600" dirty="0"/>
              <a:t>羽田空港周辺湾岸域の変遷</a:t>
            </a:r>
            <a:endParaRPr lang="en-US" altLang="ja-JP" sz="2600" dirty="0"/>
          </a:p>
          <a:p>
            <a:pPr marL="0" indent="0">
              <a:buNone/>
            </a:pPr>
            <a:r>
              <a:rPr lang="ja-JP" altLang="en-US" sz="2000" b="0" dirty="0"/>
              <a:t>国内で利用者数</a:t>
            </a:r>
            <a:r>
              <a:rPr lang="en-US" altLang="ja-JP" sz="2000" b="0" dirty="0"/>
              <a:t>1</a:t>
            </a:r>
            <a:r>
              <a:rPr lang="ja-JP" altLang="en-US" sz="2000" b="0" dirty="0"/>
              <a:t>位を誇る羽田空港は、実は埋め立て地の上に建設されており、その面積は少しずつ拡大してきました。</a:t>
            </a:r>
            <a:r>
              <a:rPr lang="ja-JP" altLang="en-US" sz="2000" dirty="0"/>
              <a:t>→次スライドへ</a:t>
            </a:r>
            <a:endParaRPr lang="en-US" altLang="ja-JP" sz="2000" dirty="0">
              <a:solidFill>
                <a:schemeClr val="accent4"/>
              </a:solidFill>
            </a:endParaRPr>
          </a:p>
        </p:txBody>
      </p:sp>
      <p:pic>
        <p:nvPicPr>
          <p:cNvPr id="13" name="図 12">
            <a:extLst>
              <a:ext uri="{FF2B5EF4-FFF2-40B4-BE49-F238E27FC236}">
                <a16:creationId xmlns:a16="http://schemas.microsoft.com/office/drawing/2014/main" id="{E4EC7FEA-CDC9-4296-8EF7-DEA176B0A1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7481" y="1288133"/>
            <a:ext cx="2773376" cy="2058588"/>
          </a:xfrm>
          <a:prstGeom prst="rect">
            <a:avLst/>
          </a:prstGeom>
        </p:spPr>
      </p:pic>
      <p:sp>
        <p:nvSpPr>
          <p:cNvPr id="15" name="コンテンツ プレースホルダー 2">
            <a:extLst>
              <a:ext uri="{FF2B5EF4-FFF2-40B4-BE49-F238E27FC236}">
                <a16:creationId xmlns:a16="http://schemas.microsoft.com/office/drawing/2014/main" id="{E238536D-8DB7-4A27-9493-895ED079BEE6}"/>
              </a:ext>
            </a:extLst>
          </p:cNvPr>
          <p:cNvSpPr txBox="1">
            <a:spLocks/>
          </p:cNvSpPr>
          <p:nvPr/>
        </p:nvSpPr>
        <p:spPr>
          <a:xfrm>
            <a:off x="285720" y="3511279"/>
            <a:ext cx="8718580" cy="1450084"/>
          </a:xfrm>
          <a:prstGeom prst="rect">
            <a:avLst/>
          </a:prstGeom>
        </p:spPr>
        <p:txBody>
          <a:bodyPr vert="horz" lIns="72000" tIns="72000" rIns="72000" bIns="72000" rtlCol="0">
            <a:normAutofit/>
          </a:bodyPr>
          <a:lstStyle>
            <a:lvl1pPr marL="192881" indent="-192881" algn="l" defTabSz="514350" rtl="0" eaLnBrk="1" latinLnBrk="0" hangingPunct="1">
              <a:spcBef>
                <a:spcPts val="338"/>
              </a:spcBef>
              <a:spcAft>
                <a:spcPts val="0"/>
              </a:spcAft>
              <a:buClr>
                <a:srgbClr val="FF9900"/>
              </a:buClr>
              <a:buSzPct val="75000"/>
              <a:buFont typeface="Wingdings" pitchFamily="2" charset="2"/>
              <a:buChar char="l"/>
              <a:defRPr kumimoji="1" sz="1350" b="1" kern="1200">
                <a:solidFill>
                  <a:srgbClr val="003366"/>
                </a:solidFill>
                <a:latin typeface="+mn-lt"/>
                <a:ea typeface="+mn-ea"/>
                <a:cs typeface="+mn-cs"/>
              </a:defRPr>
            </a:lvl1pPr>
            <a:lvl2pPr marL="417910" indent="-160735" algn="l" defTabSz="514350" rtl="0" eaLnBrk="1" latinLnBrk="0" hangingPunct="1">
              <a:spcBef>
                <a:spcPts val="338"/>
              </a:spcBef>
              <a:spcAft>
                <a:spcPts val="0"/>
              </a:spcAft>
              <a:buClr>
                <a:srgbClr val="FF9900"/>
              </a:buClr>
              <a:buSzPct val="75000"/>
              <a:buFont typeface="Arial" pitchFamily="34" charset="0"/>
              <a:buChar char="–"/>
              <a:defRPr kumimoji="1" sz="1125" b="1" kern="1200">
                <a:solidFill>
                  <a:srgbClr val="003366"/>
                </a:solidFill>
                <a:latin typeface="+mn-lt"/>
                <a:ea typeface="+mn-ea"/>
                <a:cs typeface="+mn-cs"/>
              </a:defRPr>
            </a:lvl2pPr>
            <a:lvl3pPr marL="642938" indent="-128588" algn="l" defTabSz="514350" rtl="0" eaLnBrk="1" latinLnBrk="0" hangingPunct="1">
              <a:spcBef>
                <a:spcPts val="338"/>
              </a:spcBef>
              <a:spcAft>
                <a:spcPts val="0"/>
              </a:spcAft>
              <a:buClr>
                <a:srgbClr val="FF9900"/>
              </a:buClr>
              <a:buSzPct val="75000"/>
              <a:buFont typeface="Wingdings" pitchFamily="2" charset="2"/>
              <a:buChar char="l"/>
              <a:defRPr kumimoji="1" sz="1013" b="1" kern="1200">
                <a:solidFill>
                  <a:srgbClr val="003366"/>
                </a:solidFill>
                <a:latin typeface="+mn-lt"/>
                <a:ea typeface="+mn-ea"/>
                <a:cs typeface="+mn-cs"/>
              </a:defRPr>
            </a:lvl3pPr>
            <a:lvl4pPr marL="900113" indent="-128588" algn="l" defTabSz="514350" rtl="0" eaLnBrk="1" latinLnBrk="0" hangingPunct="1">
              <a:spcBef>
                <a:spcPts val="338"/>
              </a:spcBef>
              <a:spcAft>
                <a:spcPts val="0"/>
              </a:spcAft>
              <a:buClr>
                <a:srgbClr val="FF9900"/>
              </a:buClr>
              <a:buSzPct val="75000"/>
              <a:buFont typeface="Arial" pitchFamily="34" charset="0"/>
              <a:buChar char="–"/>
              <a:defRPr kumimoji="1" sz="900" b="1" kern="1200">
                <a:solidFill>
                  <a:srgbClr val="003366"/>
                </a:solidFill>
                <a:latin typeface="+mn-lt"/>
                <a:ea typeface="+mn-ea"/>
                <a:cs typeface="+mn-cs"/>
              </a:defRPr>
            </a:lvl4pPr>
            <a:lvl5pPr marL="1157288" indent="-128588" algn="l" defTabSz="514350" rtl="0" eaLnBrk="1" latinLnBrk="0" hangingPunct="1">
              <a:spcBef>
                <a:spcPts val="338"/>
              </a:spcBef>
              <a:spcAft>
                <a:spcPts val="0"/>
              </a:spcAft>
              <a:buClr>
                <a:srgbClr val="FF9900"/>
              </a:buClr>
              <a:buSzPct val="75000"/>
              <a:buFont typeface="Wingdings" pitchFamily="2" charset="2"/>
              <a:buChar char="l"/>
              <a:defRPr kumimoji="1" sz="900" b="1" kern="1200">
                <a:solidFill>
                  <a:srgbClr val="003366"/>
                </a:solidFill>
                <a:latin typeface="+mn-lt"/>
                <a:ea typeface="+mn-ea"/>
                <a:cs typeface="+mn-cs"/>
              </a:defRPr>
            </a:lvl5pPr>
            <a:lvl6pPr marL="1414463" indent="-128588" algn="l" defTabSz="514350" rtl="0" eaLnBrk="1" latinLnBrk="0" hangingPunct="1">
              <a:spcBef>
                <a:spcPts val="338"/>
              </a:spcBef>
              <a:spcAft>
                <a:spcPts val="0"/>
              </a:spcAft>
              <a:buClr>
                <a:srgbClr val="FF9900"/>
              </a:buClr>
              <a:buSzPct val="75000"/>
              <a:buFont typeface="メイリオ" pitchFamily="50" charset="-128"/>
              <a:buNone/>
              <a:defRPr kumimoji="1" sz="900" b="1" kern="1200">
                <a:solidFill>
                  <a:srgbClr val="003366"/>
                </a:solidFill>
                <a:latin typeface="+mn-lt"/>
                <a:ea typeface="+mn-ea"/>
                <a:cs typeface="+mn-cs"/>
              </a:defRPr>
            </a:lvl6pPr>
            <a:lvl7pPr marL="167163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7pPr>
            <a:lvl8pPr marL="1928813" indent="-128588" algn="l" defTabSz="514350" rtl="0" eaLnBrk="1" latinLnBrk="0" hangingPunct="1">
              <a:spcBef>
                <a:spcPts val="338"/>
              </a:spcBef>
              <a:spcAft>
                <a:spcPts val="0"/>
              </a:spcAft>
              <a:buClr>
                <a:srgbClr val="FF9900"/>
              </a:buClr>
              <a:buSzPct val="75000"/>
              <a:buFont typeface="メイリオ" pitchFamily="50" charset="-128"/>
              <a:buChar char="–"/>
              <a:defRPr kumimoji="1" sz="900" b="1" kern="1200">
                <a:solidFill>
                  <a:srgbClr val="003366"/>
                </a:solidFill>
                <a:latin typeface="+mn-lt"/>
                <a:ea typeface="+mn-ea"/>
                <a:cs typeface="+mn-cs"/>
              </a:defRPr>
            </a:lvl8pPr>
            <a:lvl9pPr marL="218598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9pPr>
          </a:lstStyle>
          <a:p>
            <a:pPr marL="0" indent="0">
              <a:buNone/>
            </a:pPr>
            <a:r>
              <a:rPr lang="en-US" altLang="ja-JP" sz="2000" b="0" dirty="0">
                <a:solidFill>
                  <a:schemeClr val="accent4"/>
                </a:solidFill>
              </a:rPr>
              <a:t>	[Renderer] </a:t>
            </a:r>
            <a:r>
              <a:rPr lang="ja-JP" altLang="en-US" sz="2000" b="0" dirty="0">
                <a:solidFill>
                  <a:schemeClr val="accent4"/>
                </a:solidFill>
              </a:rPr>
              <a:t>タブ       で </a:t>
            </a:r>
            <a:r>
              <a:rPr lang="en-US" altLang="ja-JP" sz="2000" b="0" dirty="0">
                <a:solidFill>
                  <a:schemeClr val="accent4"/>
                </a:solidFill>
              </a:rPr>
              <a:t>[Urban</a:t>
            </a:r>
            <a:r>
              <a:rPr lang="ja-JP" altLang="en-US" sz="2000" b="0" dirty="0">
                <a:solidFill>
                  <a:schemeClr val="accent4"/>
                </a:solidFill>
              </a:rPr>
              <a:t> </a:t>
            </a:r>
            <a:r>
              <a:rPr lang="en-US" altLang="ja-JP" sz="2000" b="0" dirty="0">
                <a:solidFill>
                  <a:schemeClr val="accent4"/>
                </a:solidFill>
              </a:rPr>
              <a:t>Index]</a:t>
            </a:r>
            <a:r>
              <a:rPr lang="ja-JP" altLang="en-US" sz="2000" b="0" dirty="0">
                <a:solidFill>
                  <a:schemeClr val="accent4"/>
                </a:solidFill>
              </a:rPr>
              <a:t> を選択します。</a:t>
            </a:r>
            <a:endParaRPr lang="en-US" altLang="ja-JP" sz="2000" b="0" dirty="0">
              <a:solidFill>
                <a:schemeClr val="accent4"/>
              </a:solidFill>
            </a:endParaRPr>
          </a:p>
          <a:p>
            <a:pPr marL="0" indent="0">
              <a:buNone/>
            </a:pPr>
            <a:r>
              <a:rPr lang="en-US" altLang="ja-JP" sz="2000" b="0" dirty="0">
                <a:solidFill>
                  <a:schemeClr val="accent4"/>
                </a:solidFill>
              </a:rPr>
              <a:t>	[Time</a:t>
            </a:r>
            <a:r>
              <a:rPr lang="ja-JP" altLang="en-US" sz="2000" b="0" dirty="0">
                <a:solidFill>
                  <a:schemeClr val="accent4"/>
                </a:solidFill>
              </a:rPr>
              <a:t> </a:t>
            </a:r>
            <a:r>
              <a:rPr lang="en-US" altLang="ja-JP" sz="2000" b="0" dirty="0">
                <a:solidFill>
                  <a:schemeClr val="accent4"/>
                </a:solidFill>
              </a:rPr>
              <a:t>Selector]</a:t>
            </a:r>
            <a:r>
              <a:rPr lang="ja-JP" altLang="en-US" sz="2000" b="0" dirty="0">
                <a:solidFill>
                  <a:schemeClr val="accent4"/>
                </a:solidFill>
              </a:rPr>
              <a:t> タブ      で「</a:t>
            </a:r>
            <a:r>
              <a:rPr lang="en-US" altLang="ja-JP" sz="2000" b="0" dirty="0">
                <a:solidFill>
                  <a:schemeClr val="accent4"/>
                </a:solidFill>
              </a:rPr>
              <a:t>2018</a:t>
            </a:r>
            <a:r>
              <a:rPr lang="ja-JP" altLang="en-US" sz="2000" b="0" dirty="0">
                <a:solidFill>
                  <a:schemeClr val="accent4"/>
                </a:solidFill>
              </a:rPr>
              <a:t>年</a:t>
            </a:r>
            <a:r>
              <a:rPr lang="en-US" altLang="ja-JP" sz="2000" b="0" dirty="0">
                <a:solidFill>
                  <a:schemeClr val="accent4"/>
                </a:solidFill>
              </a:rPr>
              <a:t>1</a:t>
            </a:r>
            <a:r>
              <a:rPr lang="ja-JP" altLang="en-US" sz="2000" b="0" dirty="0">
                <a:solidFill>
                  <a:schemeClr val="accent4"/>
                </a:solidFill>
              </a:rPr>
              <a:t>月</a:t>
            </a:r>
            <a:r>
              <a:rPr lang="en-US" altLang="ja-JP" sz="2000" b="0" dirty="0">
                <a:solidFill>
                  <a:schemeClr val="accent4"/>
                </a:solidFill>
              </a:rPr>
              <a:t>2</a:t>
            </a:r>
            <a:r>
              <a:rPr lang="ja-JP" altLang="en-US" sz="2000" b="0" dirty="0">
                <a:solidFill>
                  <a:schemeClr val="accent4"/>
                </a:solidFill>
              </a:rPr>
              <a:t>日」の画像を固定し </a:t>
            </a:r>
            <a:r>
              <a:rPr lang="en-US" altLang="ja-JP" sz="2000" b="0" dirty="0">
                <a:solidFill>
                  <a:schemeClr val="accent4"/>
                </a:solidFill>
              </a:rPr>
              <a:t>(</a:t>
            </a:r>
            <a:r>
              <a:rPr lang="ja-JP" altLang="en-US" sz="2000" b="0" dirty="0">
                <a:solidFill>
                  <a:schemeClr val="accent4"/>
                </a:solidFill>
              </a:rPr>
              <a:t>     </a:t>
            </a:r>
            <a:r>
              <a:rPr lang="en-US" altLang="ja-JP" sz="2000" b="0" dirty="0">
                <a:solidFill>
                  <a:schemeClr val="accent4"/>
                </a:solidFill>
              </a:rPr>
              <a:t>)	</a:t>
            </a:r>
            <a:r>
              <a:rPr lang="ja-JP" altLang="en-US" sz="2000" b="0" dirty="0">
                <a:solidFill>
                  <a:schemeClr val="accent4"/>
                </a:solidFill>
              </a:rPr>
              <a:t>そのまま「</a:t>
            </a:r>
            <a:r>
              <a:rPr lang="en-US" altLang="ja-JP" sz="2000" b="0" dirty="0">
                <a:solidFill>
                  <a:schemeClr val="accent4"/>
                </a:solidFill>
              </a:rPr>
              <a:t>1987</a:t>
            </a:r>
            <a:r>
              <a:rPr lang="ja-JP" altLang="en-US" sz="2000" b="0" dirty="0">
                <a:solidFill>
                  <a:schemeClr val="accent4"/>
                </a:solidFill>
              </a:rPr>
              <a:t>年</a:t>
            </a:r>
            <a:r>
              <a:rPr lang="en-US" altLang="ja-JP" sz="2000" b="0" dirty="0">
                <a:solidFill>
                  <a:schemeClr val="accent4"/>
                </a:solidFill>
              </a:rPr>
              <a:t>5</a:t>
            </a:r>
            <a:r>
              <a:rPr lang="ja-JP" altLang="en-US" sz="2000" b="0" dirty="0">
                <a:solidFill>
                  <a:schemeClr val="accent4"/>
                </a:solidFill>
              </a:rPr>
              <a:t>月</a:t>
            </a:r>
            <a:r>
              <a:rPr lang="en-US" altLang="ja-JP" sz="2000" b="0" dirty="0">
                <a:solidFill>
                  <a:schemeClr val="accent4"/>
                </a:solidFill>
              </a:rPr>
              <a:t>21</a:t>
            </a:r>
            <a:r>
              <a:rPr lang="ja-JP" altLang="en-US" sz="2000" b="0" dirty="0">
                <a:solidFill>
                  <a:schemeClr val="accent4"/>
                </a:solidFill>
              </a:rPr>
              <a:t>日」の画像を表示します。</a:t>
            </a:r>
            <a:endParaRPr lang="en-US" altLang="ja-JP" sz="2000" b="0" dirty="0">
              <a:solidFill>
                <a:schemeClr val="accent4"/>
              </a:solidFill>
            </a:endParaRPr>
          </a:p>
          <a:p>
            <a:pPr marL="0" indent="0">
              <a:buNone/>
            </a:pPr>
            <a:r>
              <a:rPr lang="en-US" altLang="ja-JP" sz="2000" b="0" dirty="0">
                <a:solidFill>
                  <a:schemeClr val="accent4"/>
                </a:solidFill>
              </a:rPr>
              <a:t>	[Swipe]</a:t>
            </a:r>
            <a:r>
              <a:rPr lang="ja-JP" altLang="en-US" sz="2000" b="0" dirty="0">
                <a:solidFill>
                  <a:schemeClr val="accent4"/>
                </a:solidFill>
              </a:rPr>
              <a:t> タブ       で二時期の変遷を確認します。</a:t>
            </a:r>
            <a:endParaRPr lang="en-US" altLang="ja-JP" sz="2000" b="0" dirty="0">
              <a:solidFill>
                <a:schemeClr val="accent4"/>
              </a:solidFill>
            </a:endParaRPr>
          </a:p>
        </p:txBody>
      </p:sp>
      <p:pic>
        <p:nvPicPr>
          <p:cNvPr id="17" name="図 16">
            <a:extLst>
              <a:ext uri="{FF2B5EF4-FFF2-40B4-BE49-F238E27FC236}">
                <a16:creationId xmlns:a16="http://schemas.microsoft.com/office/drawing/2014/main" id="{580ED282-47D4-45F4-89EA-2A938078B8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0411" y="3584735"/>
            <a:ext cx="389791" cy="277183"/>
          </a:xfrm>
          <a:prstGeom prst="rect">
            <a:avLst/>
          </a:prstGeom>
        </p:spPr>
      </p:pic>
      <p:pic>
        <p:nvPicPr>
          <p:cNvPr id="19" name="図 18">
            <a:extLst>
              <a:ext uri="{FF2B5EF4-FFF2-40B4-BE49-F238E27FC236}">
                <a16:creationId xmlns:a16="http://schemas.microsoft.com/office/drawing/2014/main" id="{34CF6B9B-B8BF-4258-9E70-8354A8D6C0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9983" y="3925641"/>
            <a:ext cx="343362" cy="263511"/>
          </a:xfrm>
          <a:prstGeom prst="rect">
            <a:avLst/>
          </a:prstGeom>
        </p:spPr>
      </p:pic>
      <p:pic>
        <p:nvPicPr>
          <p:cNvPr id="20" name="図 19">
            <a:extLst>
              <a:ext uri="{FF2B5EF4-FFF2-40B4-BE49-F238E27FC236}">
                <a16:creationId xmlns:a16="http://schemas.microsoft.com/office/drawing/2014/main" id="{DD4972DC-571B-4F64-BDC4-19630065F4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2693" y="3914521"/>
            <a:ext cx="342900" cy="285750"/>
          </a:xfrm>
          <a:prstGeom prst="rect">
            <a:avLst/>
          </a:prstGeom>
        </p:spPr>
      </p:pic>
      <p:pic>
        <p:nvPicPr>
          <p:cNvPr id="21" name="図 20">
            <a:extLst>
              <a:ext uri="{FF2B5EF4-FFF2-40B4-BE49-F238E27FC236}">
                <a16:creationId xmlns:a16="http://schemas.microsoft.com/office/drawing/2014/main" id="{E7F69B9C-1123-40CB-B475-2E0AACE6F0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0733" y="4548225"/>
            <a:ext cx="389678" cy="297573"/>
          </a:xfrm>
          <a:prstGeom prst="rect">
            <a:avLst/>
          </a:prstGeom>
        </p:spPr>
      </p:pic>
      <p:sp>
        <p:nvSpPr>
          <p:cNvPr id="5" name="スライド番号プレースホルダー 4">
            <a:extLst>
              <a:ext uri="{FF2B5EF4-FFF2-40B4-BE49-F238E27FC236}">
                <a16:creationId xmlns:a16="http://schemas.microsoft.com/office/drawing/2014/main" id="{DBE22D71-E1CC-441B-A925-8D7A68036D30}"/>
              </a:ext>
            </a:extLst>
          </p:cNvPr>
          <p:cNvSpPr>
            <a:spLocks noGrp="1"/>
          </p:cNvSpPr>
          <p:nvPr>
            <p:ph type="sldNum" sz="quarter" idx="12"/>
          </p:nvPr>
        </p:nvSpPr>
        <p:spPr/>
        <p:txBody>
          <a:bodyPr/>
          <a:lstStyle/>
          <a:p>
            <a:fld id="{F7E94DEF-D429-47B4-8E0F-58CD298B3C00}" type="slidenum">
              <a:rPr kumimoji="1" lang="ja-JP" altLang="en-US" smtClean="0"/>
              <a:t>17</a:t>
            </a:fld>
            <a:endParaRPr kumimoji="1" lang="ja-JP" altLang="en-US"/>
          </a:p>
        </p:txBody>
      </p:sp>
      <p:pic>
        <p:nvPicPr>
          <p:cNvPr id="23" name="グラフィックス 22" descr="羅針盤">
            <a:extLst>
              <a:ext uri="{FF2B5EF4-FFF2-40B4-BE49-F238E27FC236}">
                <a16:creationId xmlns:a16="http://schemas.microsoft.com/office/drawing/2014/main" id="{2A8578B9-334A-4E1C-98AC-83D542CA97F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5690" y="3856921"/>
            <a:ext cx="416128" cy="416128"/>
          </a:xfrm>
          <a:prstGeom prst="rect">
            <a:avLst/>
          </a:prstGeom>
        </p:spPr>
      </p:pic>
      <p:pic>
        <p:nvPicPr>
          <p:cNvPr id="24" name="グラフィックス 23" descr="羅針盤">
            <a:extLst>
              <a:ext uri="{FF2B5EF4-FFF2-40B4-BE49-F238E27FC236}">
                <a16:creationId xmlns:a16="http://schemas.microsoft.com/office/drawing/2014/main" id="{F7C7F522-D98D-45E4-B588-87389316FE1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5690" y="3465513"/>
            <a:ext cx="416128" cy="416128"/>
          </a:xfrm>
          <a:prstGeom prst="rect">
            <a:avLst/>
          </a:prstGeom>
        </p:spPr>
      </p:pic>
      <p:pic>
        <p:nvPicPr>
          <p:cNvPr id="25" name="グラフィックス 24" descr="羅針盤">
            <a:extLst>
              <a:ext uri="{FF2B5EF4-FFF2-40B4-BE49-F238E27FC236}">
                <a16:creationId xmlns:a16="http://schemas.microsoft.com/office/drawing/2014/main" id="{021CB778-82CD-44A6-B5D0-B93EBFAD31A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5690" y="4488947"/>
            <a:ext cx="416128" cy="416128"/>
          </a:xfrm>
          <a:prstGeom prst="rect">
            <a:avLst/>
          </a:prstGeom>
        </p:spPr>
      </p:pic>
      <p:pic>
        <p:nvPicPr>
          <p:cNvPr id="26" name="グラフィックス 25" descr="羅針盤">
            <a:extLst>
              <a:ext uri="{FF2B5EF4-FFF2-40B4-BE49-F238E27FC236}">
                <a16:creationId xmlns:a16="http://schemas.microsoft.com/office/drawing/2014/main" id="{89E4895D-0272-4EBB-A9F3-B1EE15ECCB6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5690" y="2775270"/>
            <a:ext cx="416128" cy="416128"/>
          </a:xfrm>
          <a:prstGeom prst="rect">
            <a:avLst/>
          </a:prstGeom>
        </p:spPr>
      </p:pic>
      <p:pic>
        <p:nvPicPr>
          <p:cNvPr id="18" name="図 17">
            <a:extLst>
              <a:ext uri="{FF2B5EF4-FFF2-40B4-BE49-F238E27FC236}">
                <a16:creationId xmlns:a16="http://schemas.microsoft.com/office/drawing/2014/main" id="{1BE4DA0D-D823-41AB-B20C-3A054D01CD8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38650" y="2849984"/>
            <a:ext cx="266700" cy="266700"/>
          </a:xfrm>
          <a:prstGeom prst="rect">
            <a:avLst/>
          </a:prstGeom>
        </p:spPr>
      </p:pic>
    </p:spTree>
    <p:extLst>
      <p:ext uri="{BB962C8B-B14F-4D97-AF65-F5344CB8AC3E}">
        <p14:creationId xmlns:p14="http://schemas.microsoft.com/office/powerpoint/2010/main" val="1603632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B449F0-D247-4021-88D4-DAD9D4964D38}"/>
              </a:ext>
            </a:extLst>
          </p:cNvPr>
          <p:cNvSpPr>
            <a:spLocks noGrp="1"/>
          </p:cNvSpPr>
          <p:nvPr>
            <p:ph type="title"/>
          </p:nvPr>
        </p:nvSpPr>
        <p:spPr/>
        <p:txBody>
          <a:bodyPr>
            <a:normAutofit/>
          </a:bodyPr>
          <a:lstStyle/>
          <a:p>
            <a:r>
              <a:rPr lang="ja-JP" altLang="en-US" sz="3200" dirty="0"/>
              <a:t>分野別 </a:t>
            </a:r>
            <a:r>
              <a:rPr lang="en-US" altLang="ja-JP" sz="3200" dirty="0"/>
              <a:t>Landsat</a:t>
            </a:r>
            <a:r>
              <a:rPr lang="ja-JP" altLang="en-US" sz="3200" dirty="0"/>
              <a:t> 活用③都市計画</a:t>
            </a:r>
            <a:endParaRPr kumimoji="1" lang="ja-JP" altLang="en-US" sz="3200" dirty="0"/>
          </a:p>
        </p:txBody>
      </p:sp>
      <p:sp>
        <p:nvSpPr>
          <p:cNvPr id="3" name="コンテンツ プレースホルダー 2">
            <a:extLst>
              <a:ext uri="{FF2B5EF4-FFF2-40B4-BE49-F238E27FC236}">
                <a16:creationId xmlns:a16="http://schemas.microsoft.com/office/drawing/2014/main" id="{8727D0DA-47FB-47C4-AD77-4D39AEB9CD55}"/>
              </a:ext>
            </a:extLst>
          </p:cNvPr>
          <p:cNvSpPr>
            <a:spLocks noGrp="1"/>
          </p:cNvSpPr>
          <p:nvPr>
            <p:ph sz="quarter" idx="13"/>
          </p:nvPr>
        </p:nvSpPr>
        <p:spPr>
          <a:xfrm>
            <a:off x="285690" y="1284964"/>
            <a:ext cx="8718580" cy="3559264"/>
          </a:xfrm>
        </p:spPr>
        <p:txBody>
          <a:bodyPr>
            <a:normAutofit lnSpcReduction="10000"/>
          </a:bodyPr>
          <a:lstStyle/>
          <a:p>
            <a:pPr marL="0" indent="0">
              <a:buNone/>
            </a:pPr>
            <a:r>
              <a:rPr lang="ja-JP" altLang="en-US" sz="2000" b="0" dirty="0"/>
              <a:t>また周辺の湾岸域も時代とともに開発されてきました。羽田空港と周辺の湾岸域の開発されたエリアを抽出してみましょう。</a:t>
            </a:r>
            <a:endParaRPr lang="en-US" altLang="ja-JP" sz="2000" b="0" dirty="0"/>
          </a:p>
          <a:p>
            <a:pPr marL="0" indent="0">
              <a:buNone/>
            </a:pPr>
            <a:r>
              <a:rPr lang="en-US" altLang="ja-JP" sz="2000" b="0" dirty="0">
                <a:solidFill>
                  <a:schemeClr val="accent4"/>
                </a:solidFill>
              </a:rPr>
              <a:t>	[Find</a:t>
            </a:r>
            <a:r>
              <a:rPr lang="ja-JP" altLang="en-US" sz="2000" b="0" dirty="0">
                <a:solidFill>
                  <a:schemeClr val="accent4"/>
                </a:solidFill>
              </a:rPr>
              <a:t> </a:t>
            </a:r>
            <a:r>
              <a:rPr lang="en-US" altLang="ja-JP" sz="2000" b="0" dirty="0">
                <a:solidFill>
                  <a:schemeClr val="accent4"/>
                </a:solidFill>
              </a:rPr>
              <a:t>a</a:t>
            </a:r>
            <a:r>
              <a:rPr lang="ja-JP" altLang="en-US" sz="2000" b="0" dirty="0">
                <a:solidFill>
                  <a:schemeClr val="accent4"/>
                </a:solidFill>
              </a:rPr>
              <a:t> </a:t>
            </a:r>
            <a:r>
              <a:rPr lang="en-US" altLang="ja-JP" sz="2000" b="0" dirty="0">
                <a:solidFill>
                  <a:schemeClr val="accent4"/>
                </a:solidFill>
              </a:rPr>
              <a:t>place](</a:t>
            </a:r>
            <a:r>
              <a:rPr lang="ja-JP" altLang="en-US" sz="2000" b="0" dirty="0">
                <a:solidFill>
                  <a:schemeClr val="accent4"/>
                </a:solidFill>
              </a:rPr>
              <a:t>検索ボックス</a:t>
            </a:r>
            <a:r>
              <a:rPr lang="en-US" altLang="ja-JP" sz="2000" b="0" dirty="0">
                <a:solidFill>
                  <a:schemeClr val="accent4"/>
                </a:solidFill>
              </a:rPr>
              <a:t>)</a:t>
            </a:r>
            <a:r>
              <a:rPr lang="ja-JP" altLang="en-US" sz="2000" b="0" dirty="0">
                <a:solidFill>
                  <a:schemeClr val="accent4"/>
                </a:solidFill>
              </a:rPr>
              <a:t>     に「羽田空港」と入力して移動し</a:t>
            </a:r>
            <a:r>
              <a:rPr lang="en-US" altLang="ja-JP" sz="2000" b="0" dirty="0">
                <a:solidFill>
                  <a:schemeClr val="accent4"/>
                </a:solidFill>
              </a:rPr>
              <a:t>	</a:t>
            </a:r>
            <a:r>
              <a:rPr lang="ja-JP" altLang="en-US" sz="2000" b="0" dirty="0">
                <a:solidFill>
                  <a:schemeClr val="accent4"/>
                </a:solidFill>
              </a:rPr>
              <a:t>ま</a:t>
            </a:r>
            <a:r>
              <a:rPr lang="en-US" altLang="ja-JP" sz="2000" b="0" dirty="0">
                <a:solidFill>
                  <a:schemeClr val="accent4"/>
                </a:solidFill>
              </a:rPr>
              <a:t>	</a:t>
            </a:r>
            <a:r>
              <a:rPr lang="ja-JP" altLang="en-US" sz="2000" b="0" dirty="0">
                <a:solidFill>
                  <a:schemeClr val="accent4"/>
                </a:solidFill>
              </a:rPr>
              <a:t>す。</a:t>
            </a:r>
            <a:endParaRPr lang="en-US" altLang="ja-JP" sz="2000" b="0" dirty="0">
              <a:solidFill>
                <a:schemeClr val="accent4"/>
              </a:solidFill>
            </a:endParaRPr>
          </a:p>
          <a:p>
            <a:pPr marL="0" indent="0">
              <a:buNone/>
            </a:pPr>
            <a:r>
              <a:rPr lang="en-US" altLang="ja-JP" sz="2000" b="0" dirty="0">
                <a:solidFill>
                  <a:schemeClr val="accent4"/>
                </a:solidFill>
              </a:rPr>
              <a:t>	[Renderer] </a:t>
            </a:r>
            <a:r>
              <a:rPr lang="ja-JP" altLang="en-US" sz="2000" b="0" dirty="0">
                <a:solidFill>
                  <a:schemeClr val="accent4"/>
                </a:solidFill>
              </a:rPr>
              <a:t>タブ      で </a:t>
            </a:r>
            <a:r>
              <a:rPr lang="en-US" altLang="ja-JP" sz="2000" b="0" dirty="0">
                <a:solidFill>
                  <a:schemeClr val="accent4"/>
                </a:solidFill>
              </a:rPr>
              <a:t>[Agriculture]</a:t>
            </a:r>
            <a:r>
              <a:rPr lang="ja-JP" altLang="en-US" sz="2000" b="0" dirty="0">
                <a:solidFill>
                  <a:schemeClr val="accent4"/>
                </a:solidFill>
              </a:rPr>
              <a:t> を選択します。</a:t>
            </a:r>
            <a:endParaRPr lang="en-US" altLang="ja-JP" sz="2000" b="0" dirty="0">
              <a:solidFill>
                <a:schemeClr val="accent4"/>
              </a:solidFill>
            </a:endParaRPr>
          </a:p>
          <a:p>
            <a:pPr marL="0" indent="0">
              <a:buNone/>
            </a:pPr>
            <a:r>
              <a:rPr lang="en-US" altLang="ja-JP" sz="2000" b="0" dirty="0">
                <a:solidFill>
                  <a:schemeClr val="accent4"/>
                </a:solidFill>
              </a:rPr>
              <a:t>	[Time</a:t>
            </a:r>
            <a:r>
              <a:rPr lang="ja-JP" altLang="en-US" sz="2000" b="0" dirty="0">
                <a:solidFill>
                  <a:schemeClr val="accent4"/>
                </a:solidFill>
              </a:rPr>
              <a:t> </a:t>
            </a:r>
            <a:r>
              <a:rPr lang="en-US" altLang="ja-JP" sz="2000" b="0" dirty="0">
                <a:solidFill>
                  <a:schemeClr val="accent4"/>
                </a:solidFill>
              </a:rPr>
              <a:t>Selector]</a:t>
            </a:r>
            <a:r>
              <a:rPr lang="ja-JP" altLang="en-US" sz="2000" b="0" dirty="0">
                <a:solidFill>
                  <a:schemeClr val="accent4"/>
                </a:solidFill>
              </a:rPr>
              <a:t> タブ      で「</a:t>
            </a:r>
            <a:r>
              <a:rPr lang="en-US" altLang="ja-JP" sz="2000" b="0" dirty="0">
                <a:solidFill>
                  <a:schemeClr val="accent4"/>
                </a:solidFill>
              </a:rPr>
              <a:t>2018</a:t>
            </a:r>
            <a:r>
              <a:rPr lang="ja-JP" altLang="en-US" sz="2000" b="0" dirty="0">
                <a:solidFill>
                  <a:schemeClr val="accent4"/>
                </a:solidFill>
              </a:rPr>
              <a:t>年</a:t>
            </a:r>
            <a:r>
              <a:rPr lang="en-US" altLang="ja-JP" sz="2000" b="0" dirty="0">
                <a:solidFill>
                  <a:schemeClr val="accent4"/>
                </a:solidFill>
              </a:rPr>
              <a:t>1</a:t>
            </a:r>
            <a:r>
              <a:rPr lang="ja-JP" altLang="en-US" sz="2000" b="0" dirty="0">
                <a:solidFill>
                  <a:schemeClr val="accent4"/>
                </a:solidFill>
              </a:rPr>
              <a:t>月</a:t>
            </a:r>
            <a:r>
              <a:rPr lang="en-US" altLang="ja-JP" sz="2000" b="0" dirty="0">
                <a:solidFill>
                  <a:schemeClr val="accent4"/>
                </a:solidFill>
              </a:rPr>
              <a:t>2</a:t>
            </a:r>
            <a:r>
              <a:rPr lang="ja-JP" altLang="en-US" sz="2000" b="0" dirty="0">
                <a:solidFill>
                  <a:schemeClr val="accent4"/>
                </a:solidFill>
              </a:rPr>
              <a:t>日」の画像を固定し </a:t>
            </a:r>
            <a:r>
              <a:rPr lang="en-US" altLang="ja-JP" sz="2000" b="0" dirty="0">
                <a:solidFill>
                  <a:schemeClr val="accent4"/>
                </a:solidFill>
              </a:rPr>
              <a:t>(</a:t>
            </a:r>
            <a:r>
              <a:rPr lang="ja-JP" altLang="en-US" sz="2000" b="0" dirty="0">
                <a:solidFill>
                  <a:schemeClr val="accent4"/>
                </a:solidFill>
              </a:rPr>
              <a:t>     </a:t>
            </a:r>
            <a:r>
              <a:rPr lang="en-US" altLang="ja-JP" sz="2000" b="0" dirty="0">
                <a:solidFill>
                  <a:schemeClr val="accent4"/>
                </a:solidFill>
              </a:rPr>
              <a:t>)	</a:t>
            </a:r>
            <a:r>
              <a:rPr lang="ja-JP" altLang="en-US" sz="2000" b="0" dirty="0">
                <a:solidFill>
                  <a:schemeClr val="accent4"/>
                </a:solidFill>
              </a:rPr>
              <a:t>そのまま「</a:t>
            </a:r>
            <a:r>
              <a:rPr lang="en-US" altLang="ja-JP" sz="2000" b="0" dirty="0">
                <a:solidFill>
                  <a:schemeClr val="accent4"/>
                </a:solidFill>
              </a:rPr>
              <a:t>1987</a:t>
            </a:r>
            <a:r>
              <a:rPr lang="ja-JP" altLang="en-US" sz="2000" b="0" dirty="0">
                <a:solidFill>
                  <a:schemeClr val="accent4"/>
                </a:solidFill>
              </a:rPr>
              <a:t>年</a:t>
            </a:r>
            <a:r>
              <a:rPr lang="en-US" altLang="ja-JP" sz="2000" b="0" dirty="0">
                <a:solidFill>
                  <a:schemeClr val="accent4"/>
                </a:solidFill>
              </a:rPr>
              <a:t>5</a:t>
            </a:r>
            <a:r>
              <a:rPr lang="ja-JP" altLang="en-US" sz="2000" b="0" dirty="0">
                <a:solidFill>
                  <a:schemeClr val="accent4"/>
                </a:solidFill>
              </a:rPr>
              <a:t>月</a:t>
            </a:r>
            <a:r>
              <a:rPr lang="en-US" altLang="ja-JP" sz="2000" b="0" dirty="0">
                <a:solidFill>
                  <a:schemeClr val="accent4"/>
                </a:solidFill>
              </a:rPr>
              <a:t>21</a:t>
            </a:r>
            <a:r>
              <a:rPr lang="ja-JP" altLang="en-US" sz="2000" b="0" dirty="0">
                <a:solidFill>
                  <a:schemeClr val="accent4"/>
                </a:solidFill>
              </a:rPr>
              <a:t>日」の画像を表示します。</a:t>
            </a:r>
            <a:endParaRPr lang="en-US" altLang="ja-JP" sz="2000" b="0" dirty="0">
              <a:solidFill>
                <a:schemeClr val="accent4"/>
              </a:solidFill>
            </a:endParaRPr>
          </a:p>
          <a:p>
            <a:pPr marL="0" indent="0">
              <a:buNone/>
            </a:pPr>
            <a:r>
              <a:rPr kumimoji="1" lang="en-US" altLang="ja-JP" sz="2000" b="0" dirty="0">
                <a:solidFill>
                  <a:schemeClr val="accent4"/>
                </a:solidFill>
              </a:rPr>
              <a:t>	</a:t>
            </a:r>
            <a:r>
              <a:rPr lang="en-US" altLang="ja-JP" sz="2000" b="0" dirty="0">
                <a:solidFill>
                  <a:schemeClr val="accent4"/>
                </a:solidFill>
              </a:rPr>
              <a:t>[Change</a:t>
            </a:r>
            <a:r>
              <a:rPr lang="ja-JP" altLang="en-US" sz="2000" b="0" dirty="0">
                <a:solidFill>
                  <a:schemeClr val="accent4"/>
                </a:solidFill>
              </a:rPr>
              <a:t> </a:t>
            </a:r>
            <a:r>
              <a:rPr lang="en-US" altLang="ja-JP" sz="2000" b="0" dirty="0">
                <a:solidFill>
                  <a:schemeClr val="accent4"/>
                </a:solidFill>
              </a:rPr>
              <a:t>Detection]</a:t>
            </a:r>
            <a:r>
              <a:rPr lang="ja-JP" altLang="en-US" sz="2000" b="0" dirty="0">
                <a:solidFill>
                  <a:schemeClr val="accent4"/>
                </a:solidFill>
              </a:rPr>
              <a:t> タブ       をクリックし、</a:t>
            </a:r>
            <a:r>
              <a:rPr lang="en-US" altLang="ja-JP" sz="2000" b="0" dirty="0">
                <a:solidFill>
                  <a:schemeClr val="accent4"/>
                </a:solidFill>
              </a:rPr>
              <a:t>[Change</a:t>
            </a:r>
            <a:r>
              <a:rPr lang="ja-JP" altLang="en-US" sz="2000" b="0" dirty="0">
                <a:solidFill>
                  <a:schemeClr val="accent4"/>
                </a:solidFill>
              </a:rPr>
              <a:t> </a:t>
            </a:r>
            <a:r>
              <a:rPr lang="en-US" altLang="ja-JP" sz="2000" b="0" dirty="0">
                <a:solidFill>
                  <a:schemeClr val="accent4"/>
                </a:solidFill>
              </a:rPr>
              <a:t>Detection] 	</a:t>
            </a:r>
            <a:r>
              <a:rPr lang="ja-JP" altLang="en-US" sz="2000" b="0" dirty="0">
                <a:solidFill>
                  <a:schemeClr val="accent4"/>
                </a:solidFill>
              </a:rPr>
              <a:t>ウィンドウ右上の </a:t>
            </a:r>
            <a:r>
              <a:rPr lang="en-US" altLang="ja-JP" sz="2000" b="0" dirty="0">
                <a:solidFill>
                  <a:schemeClr val="accent4"/>
                </a:solidFill>
              </a:rPr>
              <a:t>[Mode]</a:t>
            </a:r>
            <a:r>
              <a:rPr lang="ja-JP" altLang="en-US" sz="2000" b="0" dirty="0">
                <a:solidFill>
                  <a:schemeClr val="accent4"/>
                </a:solidFill>
              </a:rPr>
              <a:t> を </a:t>
            </a:r>
            <a:r>
              <a:rPr lang="en-US" altLang="ja-JP" sz="2000" b="0" dirty="0">
                <a:solidFill>
                  <a:schemeClr val="accent4"/>
                </a:solidFill>
              </a:rPr>
              <a:t>[Difference</a:t>
            </a:r>
            <a:r>
              <a:rPr lang="ja-JP" altLang="en-US" sz="2000" b="0" dirty="0">
                <a:solidFill>
                  <a:schemeClr val="accent4"/>
                </a:solidFill>
              </a:rPr>
              <a:t> </a:t>
            </a:r>
            <a:r>
              <a:rPr lang="en-US" altLang="ja-JP" sz="2000" b="0" dirty="0">
                <a:solidFill>
                  <a:schemeClr val="accent4"/>
                </a:solidFill>
              </a:rPr>
              <a:t>Mask]</a:t>
            </a:r>
            <a:r>
              <a:rPr lang="ja-JP" altLang="en-US" sz="2000" b="0" dirty="0">
                <a:solidFill>
                  <a:schemeClr val="accent4"/>
                </a:solidFill>
              </a:rPr>
              <a:t> にします。</a:t>
            </a:r>
            <a:r>
              <a:rPr lang="en-US" altLang="ja-JP" sz="2000" b="0" dirty="0">
                <a:solidFill>
                  <a:schemeClr val="accent4"/>
                </a:solidFill>
              </a:rPr>
              <a:t> 	</a:t>
            </a:r>
            <a:r>
              <a:rPr lang="ja-JP" altLang="en-US" sz="2000" b="0" dirty="0">
                <a:solidFill>
                  <a:schemeClr val="accent4"/>
                </a:solidFill>
              </a:rPr>
              <a:t>   </a:t>
            </a:r>
            <a:r>
              <a:rPr lang="en-US" altLang="ja-JP" sz="2000" b="0" dirty="0">
                <a:solidFill>
                  <a:schemeClr val="accent4"/>
                </a:solidFill>
              </a:rPr>
              <a:t>		[Positive]</a:t>
            </a:r>
            <a:r>
              <a:rPr lang="ja-JP" altLang="en-US" sz="2000" b="0" dirty="0">
                <a:solidFill>
                  <a:schemeClr val="accent4"/>
                </a:solidFill>
              </a:rPr>
              <a:t> スライダーを最小、</a:t>
            </a:r>
            <a:r>
              <a:rPr lang="en-US" altLang="ja-JP" sz="2000" b="0" dirty="0">
                <a:solidFill>
                  <a:schemeClr val="accent4"/>
                </a:solidFill>
              </a:rPr>
              <a:t>[Negative]</a:t>
            </a:r>
            <a:r>
              <a:rPr lang="ja-JP" altLang="en-US" sz="2000" b="0" dirty="0">
                <a:solidFill>
                  <a:schemeClr val="accent4"/>
                </a:solidFill>
              </a:rPr>
              <a:t> スライダーを最小に設定し</a:t>
            </a:r>
            <a:r>
              <a:rPr lang="en-US" altLang="ja-JP" sz="2000" b="0" dirty="0">
                <a:solidFill>
                  <a:schemeClr val="accent4"/>
                </a:solidFill>
              </a:rPr>
              <a:t>	</a:t>
            </a:r>
            <a:r>
              <a:rPr lang="ja-JP" altLang="en-US" sz="2000" b="0" dirty="0">
                <a:solidFill>
                  <a:schemeClr val="accent4"/>
                </a:solidFill>
              </a:rPr>
              <a:t>湾岸域の開発されたエリア </a:t>
            </a:r>
            <a:r>
              <a:rPr lang="en-US" altLang="ja-JP" sz="2000" b="0" dirty="0">
                <a:solidFill>
                  <a:schemeClr val="accent4"/>
                </a:solidFill>
              </a:rPr>
              <a:t>(</a:t>
            </a:r>
            <a:r>
              <a:rPr lang="ja-JP" altLang="en-US" sz="2000" b="0" dirty="0">
                <a:solidFill>
                  <a:schemeClr val="accent4"/>
                </a:solidFill>
              </a:rPr>
              <a:t>緑色</a:t>
            </a:r>
            <a:r>
              <a:rPr lang="en-US" altLang="ja-JP" sz="2000" b="0" dirty="0">
                <a:solidFill>
                  <a:schemeClr val="accent4"/>
                </a:solidFill>
              </a:rPr>
              <a:t>)</a:t>
            </a:r>
            <a:r>
              <a:rPr lang="ja-JP" altLang="en-US" sz="2000" b="0" dirty="0">
                <a:solidFill>
                  <a:schemeClr val="accent4"/>
                </a:solidFill>
              </a:rPr>
              <a:t> を確認します。</a:t>
            </a:r>
            <a:endParaRPr kumimoji="1" lang="en-US" altLang="ja-JP" sz="2000" b="0" dirty="0">
              <a:solidFill>
                <a:schemeClr val="accent4"/>
              </a:solidFill>
            </a:endParaRPr>
          </a:p>
        </p:txBody>
      </p:sp>
      <p:pic>
        <p:nvPicPr>
          <p:cNvPr id="17" name="図 16">
            <a:extLst>
              <a:ext uri="{FF2B5EF4-FFF2-40B4-BE49-F238E27FC236}">
                <a16:creationId xmlns:a16="http://schemas.microsoft.com/office/drawing/2014/main" id="{580ED282-47D4-45F4-89EA-2A938078B8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509" y="2479342"/>
            <a:ext cx="389791" cy="277183"/>
          </a:xfrm>
          <a:prstGeom prst="rect">
            <a:avLst/>
          </a:prstGeom>
        </p:spPr>
      </p:pic>
      <p:pic>
        <p:nvPicPr>
          <p:cNvPr id="19" name="図 18">
            <a:extLst>
              <a:ext uri="{FF2B5EF4-FFF2-40B4-BE49-F238E27FC236}">
                <a16:creationId xmlns:a16="http://schemas.microsoft.com/office/drawing/2014/main" id="{34CF6B9B-B8BF-4258-9E70-8354A8D6C0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1977" y="2801348"/>
            <a:ext cx="343362" cy="263511"/>
          </a:xfrm>
          <a:prstGeom prst="rect">
            <a:avLst/>
          </a:prstGeom>
        </p:spPr>
      </p:pic>
      <p:pic>
        <p:nvPicPr>
          <p:cNvPr id="20" name="図 19">
            <a:extLst>
              <a:ext uri="{FF2B5EF4-FFF2-40B4-BE49-F238E27FC236}">
                <a16:creationId xmlns:a16="http://schemas.microsoft.com/office/drawing/2014/main" id="{DD4972DC-571B-4F64-BDC4-19630065F4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9082" y="2814996"/>
            <a:ext cx="342900" cy="285750"/>
          </a:xfrm>
          <a:prstGeom prst="rect">
            <a:avLst/>
          </a:prstGeom>
        </p:spPr>
      </p:pic>
      <p:pic>
        <p:nvPicPr>
          <p:cNvPr id="24" name="図 23">
            <a:extLst>
              <a:ext uri="{FF2B5EF4-FFF2-40B4-BE49-F238E27FC236}">
                <a16:creationId xmlns:a16="http://schemas.microsoft.com/office/drawing/2014/main" id="{B38CD868-ABF8-417C-9D79-64D3C97E4E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1503" y="3376966"/>
            <a:ext cx="369196" cy="261792"/>
          </a:xfrm>
          <a:prstGeom prst="rect">
            <a:avLst/>
          </a:prstGeom>
        </p:spPr>
      </p:pic>
      <p:pic>
        <p:nvPicPr>
          <p:cNvPr id="26" name="図 25">
            <a:extLst>
              <a:ext uri="{FF2B5EF4-FFF2-40B4-BE49-F238E27FC236}">
                <a16:creationId xmlns:a16="http://schemas.microsoft.com/office/drawing/2014/main" id="{F620965F-FC8D-4697-87ED-C6BC759CB7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1100" y="4844228"/>
            <a:ext cx="2597150" cy="1863224"/>
          </a:xfrm>
          <a:prstGeom prst="rect">
            <a:avLst/>
          </a:prstGeom>
        </p:spPr>
      </p:pic>
      <p:sp>
        <p:nvSpPr>
          <p:cNvPr id="27" name="コンテンツ プレースホルダー 2">
            <a:extLst>
              <a:ext uri="{FF2B5EF4-FFF2-40B4-BE49-F238E27FC236}">
                <a16:creationId xmlns:a16="http://schemas.microsoft.com/office/drawing/2014/main" id="{4C73F5B5-FE11-42FF-BF65-06741ED70C62}"/>
              </a:ext>
            </a:extLst>
          </p:cNvPr>
          <p:cNvSpPr txBox="1">
            <a:spLocks/>
          </p:cNvSpPr>
          <p:nvPr/>
        </p:nvSpPr>
        <p:spPr>
          <a:xfrm>
            <a:off x="285720" y="4917741"/>
            <a:ext cx="5975380" cy="1565092"/>
          </a:xfrm>
          <a:prstGeom prst="rect">
            <a:avLst/>
          </a:prstGeom>
        </p:spPr>
        <p:txBody>
          <a:bodyPr vert="horz" lIns="72000" tIns="72000" rIns="72000" bIns="72000" rtlCol="0">
            <a:normAutofit/>
          </a:bodyPr>
          <a:lstStyle>
            <a:lvl1pPr marL="192881" indent="-192881" algn="l" defTabSz="514350" rtl="0" eaLnBrk="1" latinLnBrk="0" hangingPunct="1">
              <a:spcBef>
                <a:spcPts val="338"/>
              </a:spcBef>
              <a:spcAft>
                <a:spcPts val="0"/>
              </a:spcAft>
              <a:buClr>
                <a:srgbClr val="FF9900"/>
              </a:buClr>
              <a:buSzPct val="75000"/>
              <a:buFont typeface="Wingdings" pitchFamily="2" charset="2"/>
              <a:buChar char="l"/>
              <a:defRPr kumimoji="1" sz="1350" b="1" kern="1200">
                <a:solidFill>
                  <a:srgbClr val="003366"/>
                </a:solidFill>
                <a:latin typeface="+mn-lt"/>
                <a:ea typeface="+mn-ea"/>
                <a:cs typeface="+mn-cs"/>
              </a:defRPr>
            </a:lvl1pPr>
            <a:lvl2pPr marL="417910" indent="-160735" algn="l" defTabSz="514350" rtl="0" eaLnBrk="1" latinLnBrk="0" hangingPunct="1">
              <a:spcBef>
                <a:spcPts val="338"/>
              </a:spcBef>
              <a:spcAft>
                <a:spcPts val="0"/>
              </a:spcAft>
              <a:buClr>
                <a:srgbClr val="FF9900"/>
              </a:buClr>
              <a:buSzPct val="75000"/>
              <a:buFont typeface="Arial" pitchFamily="34" charset="0"/>
              <a:buChar char="–"/>
              <a:defRPr kumimoji="1" sz="1125" b="1" kern="1200">
                <a:solidFill>
                  <a:srgbClr val="003366"/>
                </a:solidFill>
                <a:latin typeface="+mn-lt"/>
                <a:ea typeface="+mn-ea"/>
                <a:cs typeface="+mn-cs"/>
              </a:defRPr>
            </a:lvl2pPr>
            <a:lvl3pPr marL="642938" indent="-128588" algn="l" defTabSz="514350" rtl="0" eaLnBrk="1" latinLnBrk="0" hangingPunct="1">
              <a:spcBef>
                <a:spcPts val="338"/>
              </a:spcBef>
              <a:spcAft>
                <a:spcPts val="0"/>
              </a:spcAft>
              <a:buClr>
                <a:srgbClr val="FF9900"/>
              </a:buClr>
              <a:buSzPct val="75000"/>
              <a:buFont typeface="Wingdings" pitchFamily="2" charset="2"/>
              <a:buChar char="l"/>
              <a:defRPr kumimoji="1" sz="1013" b="1" kern="1200">
                <a:solidFill>
                  <a:srgbClr val="003366"/>
                </a:solidFill>
                <a:latin typeface="+mn-lt"/>
                <a:ea typeface="+mn-ea"/>
                <a:cs typeface="+mn-cs"/>
              </a:defRPr>
            </a:lvl3pPr>
            <a:lvl4pPr marL="900113" indent="-128588" algn="l" defTabSz="514350" rtl="0" eaLnBrk="1" latinLnBrk="0" hangingPunct="1">
              <a:spcBef>
                <a:spcPts val="338"/>
              </a:spcBef>
              <a:spcAft>
                <a:spcPts val="0"/>
              </a:spcAft>
              <a:buClr>
                <a:srgbClr val="FF9900"/>
              </a:buClr>
              <a:buSzPct val="75000"/>
              <a:buFont typeface="Arial" pitchFamily="34" charset="0"/>
              <a:buChar char="–"/>
              <a:defRPr kumimoji="1" sz="900" b="1" kern="1200">
                <a:solidFill>
                  <a:srgbClr val="003366"/>
                </a:solidFill>
                <a:latin typeface="+mn-lt"/>
                <a:ea typeface="+mn-ea"/>
                <a:cs typeface="+mn-cs"/>
              </a:defRPr>
            </a:lvl4pPr>
            <a:lvl5pPr marL="1157288" indent="-128588" algn="l" defTabSz="514350" rtl="0" eaLnBrk="1" latinLnBrk="0" hangingPunct="1">
              <a:spcBef>
                <a:spcPts val="338"/>
              </a:spcBef>
              <a:spcAft>
                <a:spcPts val="0"/>
              </a:spcAft>
              <a:buClr>
                <a:srgbClr val="FF9900"/>
              </a:buClr>
              <a:buSzPct val="75000"/>
              <a:buFont typeface="Wingdings" pitchFamily="2" charset="2"/>
              <a:buChar char="l"/>
              <a:defRPr kumimoji="1" sz="900" b="1" kern="1200">
                <a:solidFill>
                  <a:srgbClr val="003366"/>
                </a:solidFill>
                <a:latin typeface="+mn-lt"/>
                <a:ea typeface="+mn-ea"/>
                <a:cs typeface="+mn-cs"/>
              </a:defRPr>
            </a:lvl5pPr>
            <a:lvl6pPr marL="1414463" indent="-128588" algn="l" defTabSz="514350" rtl="0" eaLnBrk="1" latinLnBrk="0" hangingPunct="1">
              <a:spcBef>
                <a:spcPts val="338"/>
              </a:spcBef>
              <a:spcAft>
                <a:spcPts val="0"/>
              </a:spcAft>
              <a:buClr>
                <a:srgbClr val="FF9900"/>
              </a:buClr>
              <a:buSzPct val="75000"/>
              <a:buFont typeface="メイリオ" pitchFamily="50" charset="-128"/>
              <a:buNone/>
              <a:defRPr kumimoji="1" sz="900" b="1" kern="1200">
                <a:solidFill>
                  <a:srgbClr val="003366"/>
                </a:solidFill>
                <a:latin typeface="+mn-lt"/>
                <a:ea typeface="+mn-ea"/>
                <a:cs typeface="+mn-cs"/>
              </a:defRPr>
            </a:lvl6pPr>
            <a:lvl7pPr marL="167163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7pPr>
            <a:lvl8pPr marL="1928813" indent="-128588" algn="l" defTabSz="514350" rtl="0" eaLnBrk="1" latinLnBrk="0" hangingPunct="1">
              <a:spcBef>
                <a:spcPts val="338"/>
              </a:spcBef>
              <a:spcAft>
                <a:spcPts val="0"/>
              </a:spcAft>
              <a:buClr>
                <a:srgbClr val="FF9900"/>
              </a:buClr>
              <a:buSzPct val="75000"/>
              <a:buFont typeface="メイリオ" pitchFamily="50" charset="-128"/>
              <a:buChar char="–"/>
              <a:defRPr kumimoji="1" sz="900" b="1" kern="1200">
                <a:solidFill>
                  <a:srgbClr val="003366"/>
                </a:solidFill>
                <a:latin typeface="+mn-lt"/>
                <a:ea typeface="+mn-ea"/>
                <a:cs typeface="+mn-cs"/>
              </a:defRPr>
            </a:lvl8pPr>
            <a:lvl9pPr marL="218598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9pPr>
          </a:lstStyle>
          <a:p>
            <a:pPr marL="0" indent="0">
              <a:buNone/>
            </a:pPr>
            <a:r>
              <a:rPr lang="en-US" altLang="ja-JP" sz="2000" b="0" dirty="0">
                <a:solidFill>
                  <a:schemeClr val="accent4"/>
                </a:solidFill>
              </a:rPr>
              <a:t>	</a:t>
            </a:r>
            <a:r>
              <a:rPr lang="ja-JP" altLang="en-US" sz="2000" b="0" dirty="0">
                <a:solidFill>
                  <a:schemeClr val="tx2"/>
                </a:solidFill>
              </a:rPr>
              <a:t>閾値を操作することで様々な変化を検出でき</a:t>
            </a:r>
            <a:r>
              <a:rPr lang="en-US" altLang="ja-JP" sz="2000" b="0" dirty="0">
                <a:solidFill>
                  <a:schemeClr val="tx2"/>
                </a:solidFill>
              </a:rPr>
              <a:t>	</a:t>
            </a:r>
            <a:r>
              <a:rPr lang="ja-JP" altLang="en-US" sz="2000" b="0" dirty="0">
                <a:solidFill>
                  <a:schemeClr val="tx2"/>
                </a:solidFill>
              </a:rPr>
              <a:t>ます。</a:t>
            </a:r>
            <a:endParaRPr lang="en-US" altLang="ja-JP" sz="2000" b="0" dirty="0">
              <a:solidFill>
                <a:schemeClr val="tx2"/>
              </a:solidFill>
            </a:endParaRPr>
          </a:p>
        </p:txBody>
      </p:sp>
      <p:pic>
        <p:nvPicPr>
          <p:cNvPr id="28" name="グラフィックス 27" descr="電球">
            <a:extLst>
              <a:ext uri="{FF2B5EF4-FFF2-40B4-BE49-F238E27FC236}">
                <a16:creationId xmlns:a16="http://schemas.microsoft.com/office/drawing/2014/main" id="{E64788B8-AC8A-4EA4-81CF-0E24DB7475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5690" y="4951580"/>
            <a:ext cx="416128" cy="435579"/>
          </a:xfrm>
          <a:prstGeom prst="rect">
            <a:avLst/>
          </a:prstGeom>
        </p:spPr>
      </p:pic>
      <p:sp>
        <p:nvSpPr>
          <p:cNvPr id="29" name="スライド番号プレースホルダー 28">
            <a:extLst>
              <a:ext uri="{FF2B5EF4-FFF2-40B4-BE49-F238E27FC236}">
                <a16:creationId xmlns:a16="http://schemas.microsoft.com/office/drawing/2014/main" id="{B645AEFF-7C78-427F-A479-FD094AF7A2AA}"/>
              </a:ext>
            </a:extLst>
          </p:cNvPr>
          <p:cNvSpPr>
            <a:spLocks noGrp="1"/>
          </p:cNvSpPr>
          <p:nvPr>
            <p:ph type="sldNum" sz="quarter" idx="12"/>
          </p:nvPr>
        </p:nvSpPr>
        <p:spPr/>
        <p:txBody>
          <a:bodyPr/>
          <a:lstStyle/>
          <a:p>
            <a:fld id="{F7E94DEF-D429-47B4-8E0F-58CD298B3C00}" type="slidenum">
              <a:rPr kumimoji="1" lang="ja-JP" altLang="en-US" smtClean="0"/>
              <a:t>18</a:t>
            </a:fld>
            <a:endParaRPr kumimoji="1" lang="ja-JP" altLang="en-US"/>
          </a:p>
        </p:txBody>
      </p:sp>
      <p:pic>
        <p:nvPicPr>
          <p:cNvPr id="30" name="グラフィックス 29" descr="羅針盤">
            <a:extLst>
              <a:ext uri="{FF2B5EF4-FFF2-40B4-BE49-F238E27FC236}">
                <a16:creationId xmlns:a16="http://schemas.microsoft.com/office/drawing/2014/main" id="{17CD5D0D-71F4-4D0A-A87C-9A8E3E483B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5690" y="2436151"/>
            <a:ext cx="416128" cy="416128"/>
          </a:xfrm>
          <a:prstGeom prst="rect">
            <a:avLst/>
          </a:prstGeom>
        </p:spPr>
      </p:pic>
      <p:pic>
        <p:nvPicPr>
          <p:cNvPr id="31" name="グラフィックス 30" descr="羅針盤">
            <a:extLst>
              <a:ext uri="{FF2B5EF4-FFF2-40B4-BE49-F238E27FC236}">
                <a16:creationId xmlns:a16="http://schemas.microsoft.com/office/drawing/2014/main" id="{689A8935-DA78-4A57-856E-E5EA849B22F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5690" y="3903277"/>
            <a:ext cx="416128" cy="416128"/>
          </a:xfrm>
          <a:prstGeom prst="rect">
            <a:avLst/>
          </a:prstGeom>
        </p:spPr>
      </p:pic>
      <p:pic>
        <p:nvPicPr>
          <p:cNvPr id="32" name="グラフィックス 31" descr="羅針盤">
            <a:extLst>
              <a:ext uri="{FF2B5EF4-FFF2-40B4-BE49-F238E27FC236}">
                <a16:creationId xmlns:a16="http://schemas.microsoft.com/office/drawing/2014/main" id="{56CC27A5-EBE2-4447-83BD-2420201E1F4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5690" y="3358563"/>
            <a:ext cx="416128" cy="416128"/>
          </a:xfrm>
          <a:prstGeom prst="rect">
            <a:avLst/>
          </a:prstGeom>
        </p:spPr>
      </p:pic>
      <p:pic>
        <p:nvPicPr>
          <p:cNvPr id="33" name="グラフィックス 32" descr="羅針盤">
            <a:extLst>
              <a:ext uri="{FF2B5EF4-FFF2-40B4-BE49-F238E27FC236}">
                <a16:creationId xmlns:a16="http://schemas.microsoft.com/office/drawing/2014/main" id="{DB8FDCB7-9AA0-4FC8-A20C-C5D2AE22D08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5690" y="1852858"/>
            <a:ext cx="416128" cy="416128"/>
          </a:xfrm>
          <a:prstGeom prst="rect">
            <a:avLst/>
          </a:prstGeom>
        </p:spPr>
      </p:pic>
      <p:pic>
        <p:nvPicPr>
          <p:cNvPr id="18" name="図 17">
            <a:extLst>
              <a:ext uri="{FF2B5EF4-FFF2-40B4-BE49-F238E27FC236}">
                <a16:creationId xmlns:a16="http://schemas.microsoft.com/office/drawing/2014/main" id="{0729EDD3-CF0E-434F-9428-B6C98F11F70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13250" y="1890885"/>
            <a:ext cx="266700" cy="266700"/>
          </a:xfrm>
          <a:prstGeom prst="rect">
            <a:avLst/>
          </a:prstGeom>
        </p:spPr>
      </p:pic>
    </p:spTree>
    <p:extLst>
      <p:ext uri="{BB962C8B-B14F-4D97-AF65-F5344CB8AC3E}">
        <p14:creationId xmlns:p14="http://schemas.microsoft.com/office/powerpoint/2010/main" val="2761457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EB4C70-9782-4184-8B67-6608CAAD60C8}"/>
              </a:ext>
            </a:extLst>
          </p:cNvPr>
          <p:cNvSpPr>
            <a:spLocks noGrp="1"/>
          </p:cNvSpPr>
          <p:nvPr>
            <p:ph type="title"/>
          </p:nvPr>
        </p:nvSpPr>
        <p:spPr/>
        <p:txBody>
          <a:bodyPr>
            <a:normAutofit/>
          </a:bodyPr>
          <a:lstStyle/>
          <a:p>
            <a:r>
              <a:rPr kumimoji="1" lang="ja-JP" altLang="en-US" sz="3200" dirty="0"/>
              <a:t>おわりに</a:t>
            </a:r>
          </a:p>
        </p:txBody>
      </p:sp>
      <p:sp>
        <p:nvSpPr>
          <p:cNvPr id="3" name="コンテンツ プレースホルダー 2">
            <a:extLst>
              <a:ext uri="{FF2B5EF4-FFF2-40B4-BE49-F238E27FC236}">
                <a16:creationId xmlns:a16="http://schemas.microsoft.com/office/drawing/2014/main" id="{6349C376-1E1D-4F82-8D5C-4A84FB348FC2}"/>
              </a:ext>
            </a:extLst>
          </p:cNvPr>
          <p:cNvSpPr>
            <a:spLocks noGrp="1"/>
          </p:cNvSpPr>
          <p:nvPr>
            <p:ph sz="quarter" idx="13"/>
          </p:nvPr>
        </p:nvSpPr>
        <p:spPr>
          <a:xfrm>
            <a:off x="285750" y="1500178"/>
            <a:ext cx="8572500" cy="5133198"/>
          </a:xfrm>
        </p:spPr>
        <p:txBody>
          <a:bodyPr>
            <a:normAutofit fontScale="92500" lnSpcReduction="10000"/>
          </a:bodyPr>
          <a:lstStyle/>
          <a:p>
            <a:pPr marL="0" indent="0">
              <a:buNone/>
            </a:pPr>
            <a:r>
              <a:rPr lang="ja-JP" altLang="en-US" sz="2000" b="0" dirty="0"/>
              <a:t>本教材では、日本各地を探索しながら衛星画像について学んでいただきました。</a:t>
            </a:r>
            <a:r>
              <a:rPr lang="en-US" altLang="ja-JP" sz="2000" b="0" dirty="0"/>
              <a:t>Landsat</a:t>
            </a:r>
            <a:r>
              <a:rPr lang="ja-JP" altLang="en-US" sz="2000" b="0" dirty="0"/>
              <a:t> をはじめとした衛星画像を活用すると、効率的に広域地域の確認を行えることをお分りいただけましたか？</a:t>
            </a:r>
            <a:endParaRPr lang="en-US" altLang="ja-JP" sz="2000" b="0" dirty="0"/>
          </a:p>
          <a:p>
            <a:pPr marL="0" indent="0">
              <a:buNone/>
            </a:pPr>
            <a:r>
              <a:rPr lang="ja-JP" altLang="en-US" sz="2000" b="0" dirty="0"/>
              <a:t>「衛星画像や </a:t>
            </a:r>
            <a:r>
              <a:rPr lang="en-US" altLang="ja-JP" sz="2000" b="0" dirty="0"/>
              <a:t>Landsat</a:t>
            </a:r>
            <a:r>
              <a:rPr lang="ja-JP" altLang="en-US" sz="2000" b="0" dirty="0"/>
              <a:t> の活用法についてもっと知りたい！」という方は以下もご活用ください。</a:t>
            </a:r>
            <a:endParaRPr lang="en-US" altLang="ja-JP" sz="2000" b="0" dirty="0"/>
          </a:p>
          <a:p>
            <a:pPr marL="0" indent="0">
              <a:buNone/>
            </a:pPr>
            <a:endParaRPr lang="en-US" altLang="ja-JP" sz="2000" b="0" dirty="0"/>
          </a:p>
          <a:p>
            <a:r>
              <a:rPr lang="en-US" altLang="ja-JP" sz="2200" dirty="0"/>
              <a:t>GIS</a:t>
            </a:r>
            <a:r>
              <a:rPr lang="ja-JP" altLang="en-US" sz="2200" dirty="0"/>
              <a:t> 基礎解説｜航空写真と衛星画像</a:t>
            </a:r>
            <a:endParaRPr lang="en-US" altLang="ja-JP" sz="2200" dirty="0">
              <a:hlinkClick r:id="rId2"/>
            </a:endParaRPr>
          </a:p>
          <a:p>
            <a:pPr marL="0" indent="0">
              <a:buNone/>
            </a:pPr>
            <a:r>
              <a:rPr lang="en-US" altLang="ja-JP" sz="2200" b="0" dirty="0">
                <a:hlinkClick r:id="rId2"/>
              </a:rPr>
              <a:t>https://www.esrij.com/gis-guide/imagery/images/</a:t>
            </a:r>
            <a:endParaRPr lang="en-US" altLang="ja-JP" sz="2200" b="0" dirty="0"/>
          </a:p>
          <a:p>
            <a:r>
              <a:rPr lang="en-US" altLang="ja-JP" sz="2200" dirty="0"/>
              <a:t>ArcGIS</a:t>
            </a:r>
            <a:r>
              <a:rPr lang="ja-JP" altLang="en-US" sz="2200" dirty="0"/>
              <a:t> ブログ｜</a:t>
            </a:r>
            <a:r>
              <a:rPr lang="en-US" altLang="ja-JP" sz="2200" dirty="0"/>
              <a:t>Landsat 8 </a:t>
            </a:r>
            <a:r>
              <a:rPr lang="ja-JP" altLang="en-US" sz="2200" dirty="0"/>
              <a:t>画像を使ってみよう！</a:t>
            </a:r>
            <a:r>
              <a:rPr lang="en-US" altLang="ja-JP" sz="2200" dirty="0"/>
              <a:t>– </a:t>
            </a:r>
            <a:r>
              <a:rPr lang="ja-JP" altLang="en-US" sz="2200" dirty="0"/>
              <a:t>画像のダウンロードから </a:t>
            </a:r>
            <a:r>
              <a:rPr lang="en-US" altLang="ja-JP" sz="2200" dirty="0"/>
              <a:t>ArcGIS Pro </a:t>
            </a:r>
            <a:r>
              <a:rPr lang="ja-JP" altLang="en-US" sz="2200" dirty="0" err="1"/>
              <a:t>での</a:t>
            </a:r>
            <a:r>
              <a:rPr lang="ja-JP" altLang="en-US" sz="2200" dirty="0"/>
              <a:t>利用まで </a:t>
            </a:r>
            <a:r>
              <a:rPr lang="en-US" altLang="ja-JP" sz="2200" dirty="0"/>
              <a:t>–</a:t>
            </a:r>
          </a:p>
          <a:p>
            <a:pPr marL="0" indent="0">
              <a:buNone/>
            </a:pPr>
            <a:r>
              <a:rPr lang="en-US" altLang="ja-JP" sz="2200" b="0" dirty="0">
                <a:hlinkClick r:id="rId3"/>
              </a:rPr>
              <a:t>https://blog.esrij.com/2017/04/28/post-24474/</a:t>
            </a:r>
            <a:endParaRPr lang="en-US" altLang="ja-JP" sz="2200" b="0" dirty="0"/>
          </a:p>
          <a:p>
            <a:r>
              <a:rPr lang="en-US" altLang="ja-JP" sz="2200" dirty="0"/>
              <a:t>ArcGIS</a:t>
            </a:r>
            <a:r>
              <a:rPr lang="ja-JP" altLang="en-US" sz="2200"/>
              <a:t> ブログ｜</a:t>
            </a:r>
            <a:r>
              <a:rPr lang="en-US" altLang="ja-JP" sz="2200"/>
              <a:t>ArcGIS </a:t>
            </a:r>
            <a:r>
              <a:rPr lang="ja-JP" altLang="en-US" sz="2200" dirty="0"/>
              <a:t>で </a:t>
            </a:r>
            <a:r>
              <a:rPr lang="en-US" altLang="ja-JP" sz="2200" dirty="0"/>
              <a:t>Landsat </a:t>
            </a:r>
            <a:r>
              <a:rPr lang="ja-JP" altLang="en-US" sz="2200" dirty="0"/>
              <a:t>画像を地表面温度画像に変換しよう！</a:t>
            </a:r>
          </a:p>
          <a:p>
            <a:pPr marL="0" indent="0">
              <a:buNone/>
            </a:pPr>
            <a:r>
              <a:rPr lang="en-US" altLang="ja-JP" sz="2200" b="0" dirty="0">
                <a:hlinkClick r:id="rId4"/>
              </a:rPr>
              <a:t>https://blog.esrij.com/2014/08/26/arcgis-landsat-890b/</a:t>
            </a:r>
            <a:endParaRPr lang="en-US" altLang="ja-JP" sz="2200" b="0" dirty="0"/>
          </a:p>
          <a:p>
            <a:r>
              <a:rPr kumimoji="1" lang="en-US" altLang="ja-JP" sz="2200" dirty="0"/>
              <a:t>Learn</a:t>
            </a:r>
            <a:r>
              <a:rPr kumimoji="1" lang="ja-JP" altLang="en-US" sz="2200" dirty="0"/>
              <a:t> </a:t>
            </a:r>
            <a:r>
              <a:rPr kumimoji="1" lang="en-US" altLang="ja-JP" sz="2200" dirty="0"/>
              <a:t>ArcGIS</a:t>
            </a:r>
            <a:r>
              <a:rPr kumimoji="1" lang="ja-JP" altLang="en-US" sz="2200" dirty="0"/>
              <a:t>｜衛星画像による火災跡の評価</a:t>
            </a:r>
            <a:endParaRPr kumimoji="1" lang="en-US" altLang="ja-JP" sz="2200" dirty="0"/>
          </a:p>
          <a:p>
            <a:pPr marL="0" indent="0">
              <a:buNone/>
            </a:pPr>
            <a:r>
              <a:rPr lang="en-US" altLang="ja-JP" sz="2200" b="0" dirty="0">
                <a:hlinkClick r:id="rId5"/>
              </a:rPr>
              <a:t>http://learn.arcgis.com/ja/projects/assess-burn-scars-with-satellite-imagery/</a:t>
            </a:r>
            <a:endParaRPr kumimoji="1" lang="ja-JP" altLang="en-US" sz="2200" b="0" dirty="0"/>
          </a:p>
        </p:txBody>
      </p:sp>
      <p:sp>
        <p:nvSpPr>
          <p:cNvPr id="4" name="スライド番号プレースホルダー 3">
            <a:extLst>
              <a:ext uri="{FF2B5EF4-FFF2-40B4-BE49-F238E27FC236}">
                <a16:creationId xmlns:a16="http://schemas.microsoft.com/office/drawing/2014/main" id="{07B96446-1CC0-4C83-B03F-99A0999627D3}"/>
              </a:ext>
            </a:extLst>
          </p:cNvPr>
          <p:cNvSpPr>
            <a:spLocks noGrp="1"/>
          </p:cNvSpPr>
          <p:nvPr>
            <p:ph type="sldNum" sz="quarter" idx="12"/>
          </p:nvPr>
        </p:nvSpPr>
        <p:spPr/>
        <p:txBody>
          <a:bodyPr/>
          <a:lstStyle/>
          <a:p>
            <a:fld id="{F7E94DEF-D429-47B4-8E0F-58CD298B3C00}" type="slidenum">
              <a:rPr kumimoji="1" lang="ja-JP" altLang="en-US" smtClean="0"/>
              <a:t>19</a:t>
            </a:fld>
            <a:endParaRPr kumimoji="1" lang="ja-JP" altLang="en-US"/>
          </a:p>
        </p:txBody>
      </p:sp>
    </p:spTree>
    <p:extLst>
      <p:ext uri="{BB962C8B-B14F-4D97-AF65-F5344CB8AC3E}">
        <p14:creationId xmlns:p14="http://schemas.microsoft.com/office/powerpoint/2010/main" val="63206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5FF830-18C0-4FEB-9FB4-A77CAE2862C0}"/>
              </a:ext>
            </a:extLst>
          </p:cNvPr>
          <p:cNvSpPr>
            <a:spLocks noGrp="1"/>
          </p:cNvSpPr>
          <p:nvPr>
            <p:ph type="title"/>
          </p:nvPr>
        </p:nvSpPr>
        <p:spPr/>
        <p:txBody>
          <a:bodyPr>
            <a:normAutofit/>
          </a:bodyPr>
          <a:lstStyle/>
          <a:p>
            <a:r>
              <a:rPr lang="ja-JP" altLang="en-US" sz="3200" dirty="0"/>
              <a:t>目次</a:t>
            </a:r>
            <a:endParaRPr kumimoji="1" lang="ja-JP" altLang="en-US" sz="3200" dirty="0"/>
          </a:p>
        </p:txBody>
      </p:sp>
      <p:sp>
        <p:nvSpPr>
          <p:cNvPr id="3" name="コンテンツ プレースホルダー 2">
            <a:extLst>
              <a:ext uri="{FF2B5EF4-FFF2-40B4-BE49-F238E27FC236}">
                <a16:creationId xmlns:a16="http://schemas.microsoft.com/office/drawing/2014/main" id="{B8D562F3-B6C4-4486-8B6D-E99C086CA5F8}"/>
              </a:ext>
            </a:extLst>
          </p:cNvPr>
          <p:cNvSpPr>
            <a:spLocks noGrp="1"/>
          </p:cNvSpPr>
          <p:nvPr>
            <p:ph sz="quarter" idx="13"/>
          </p:nvPr>
        </p:nvSpPr>
        <p:spPr/>
        <p:txBody>
          <a:bodyPr>
            <a:normAutofit lnSpcReduction="10000"/>
          </a:bodyPr>
          <a:lstStyle/>
          <a:p>
            <a:r>
              <a:rPr kumimoji="1" lang="ja-JP" altLang="en-US" sz="2400" b="0" dirty="0">
                <a:hlinkClick r:id="rId2" action="ppaction://hlinksldjump"/>
              </a:rPr>
              <a:t>はじめに</a:t>
            </a:r>
            <a:endParaRPr kumimoji="1" lang="en-US" altLang="ja-JP" sz="2400" b="0" dirty="0"/>
          </a:p>
          <a:p>
            <a:r>
              <a:rPr kumimoji="1" lang="ja-JP" altLang="en-US" sz="2400" b="0" dirty="0">
                <a:hlinkClick r:id="rId3" action="ppaction://hlinksldjump"/>
              </a:rPr>
              <a:t>衛星</a:t>
            </a:r>
            <a:r>
              <a:rPr lang="ja-JP" altLang="en-US" sz="2400" b="0" dirty="0">
                <a:hlinkClick r:id="rId3" action="ppaction://hlinksldjump"/>
              </a:rPr>
              <a:t>画像</a:t>
            </a:r>
            <a:r>
              <a:rPr kumimoji="1" lang="ja-JP" altLang="en-US" sz="2400" b="0" dirty="0">
                <a:hlinkClick r:id="rId3" action="ppaction://hlinksldjump"/>
              </a:rPr>
              <a:t>とは</a:t>
            </a:r>
            <a:endParaRPr kumimoji="1" lang="en-US" altLang="ja-JP" sz="2400" b="0" dirty="0"/>
          </a:p>
          <a:p>
            <a:r>
              <a:rPr lang="en-US" altLang="ja-JP" sz="2400" b="0" dirty="0">
                <a:hlinkClick r:id="rId4" action="ppaction://hlinksldjump"/>
              </a:rPr>
              <a:t>Landsat</a:t>
            </a:r>
            <a:r>
              <a:rPr lang="ja-JP" altLang="en-US" sz="2400" b="0" dirty="0">
                <a:hlinkClick r:id="rId4" action="ppaction://hlinksldjump"/>
              </a:rPr>
              <a:t> とは</a:t>
            </a:r>
            <a:endParaRPr lang="en-US" altLang="ja-JP" sz="2400" b="0" dirty="0"/>
          </a:p>
          <a:p>
            <a:r>
              <a:rPr lang="ja-JP" altLang="en-US" sz="2400" b="0" dirty="0">
                <a:hlinkClick r:id="rId5" action="ppaction://hlinksldjump"/>
              </a:rPr>
              <a:t>実際にさわってみよう～初級～</a:t>
            </a:r>
            <a:endParaRPr lang="en-US" altLang="ja-JP" sz="2400" b="0" dirty="0"/>
          </a:p>
          <a:p>
            <a:r>
              <a:rPr lang="en-US" altLang="ja-JP" sz="2400" b="0" dirty="0">
                <a:hlinkClick r:id="rId6" action="ppaction://hlinksldjump"/>
              </a:rPr>
              <a:t>Landsat</a:t>
            </a:r>
            <a:r>
              <a:rPr lang="ja-JP" altLang="en-US" sz="2400" b="0" dirty="0">
                <a:hlinkClick r:id="rId6" action="ppaction://hlinksldjump"/>
              </a:rPr>
              <a:t> から見えること①撮影時期</a:t>
            </a:r>
            <a:endParaRPr lang="en-US" altLang="ja-JP" sz="2400" b="0" dirty="0"/>
          </a:p>
          <a:p>
            <a:r>
              <a:rPr lang="en-US" altLang="ja-JP" sz="2400" b="0" dirty="0">
                <a:hlinkClick r:id="rId7" action="ppaction://hlinksldjump"/>
              </a:rPr>
              <a:t>Landsat</a:t>
            </a:r>
            <a:r>
              <a:rPr lang="ja-JP" altLang="en-US" sz="2400" b="0" dirty="0">
                <a:hlinkClick r:id="rId7" action="ppaction://hlinksldjump"/>
              </a:rPr>
              <a:t> から見えること②経年変化</a:t>
            </a:r>
            <a:endParaRPr lang="en-US" altLang="ja-JP" sz="2400" b="0" dirty="0"/>
          </a:p>
          <a:p>
            <a:r>
              <a:rPr lang="en-US" altLang="ja-JP" sz="2400" b="0" dirty="0">
                <a:hlinkClick r:id="rId8" action="ppaction://hlinksldjump"/>
              </a:rPr>
              <a:t>Landsat</a:t>
            </a:r>
            <a:r>
              <a:rPr lang="ja-JP" altLang="en-US" sz="2400" b="0" dirty="0">
                <a:hlinkClick r:id="rId8" action="ppaction://hlinksldjump"/>
              </a:rPr>
              <a:t> から見えること③植生の活性度</a:t>
            </a:r>
            <a:endParaRPr lang="en-US" altLang="ja-JP" sz="2400" b="0" dirty="0"/>
          </a:p>
          <a:p>
            <a:r>
              <a:rPr lang="ja-JP" altLang="en-US" sz="2400" b="0" dirty="0">
                <a:hlinkClick r:id="rId9" action="ppaction://hlinksldjump"/>
              </a:rPr>
              <a:t>もっと活用してみよう～中級～</a:t>
            </a:r>
            <a:endParaRPr lang="en-US" altLang="ja-JP" sz="2400" b="0" dirty="0"/>
          </a:p>
          <a:p>
            <a:r>
              <a:rPr lang="ja-JP" altLang="en-US" sz="2400" b="0" dirty="0">
                <a:hlinkClick r:id="rId10" action="ppaction://hlinksldjump"/>
              </a:rPr>
              <a:t>分野別 </a:t>
            </a:r>
            <a:r>
              <a:rPr lang="en-US" altLang="ja-JP" sz="2400" b="0" dirty="0">
                <a:hlinkClick r:id="rId10" action="ppaction://hlinksldjump"/>
              </a:rPr>
              <a:t>Landsat</a:t>
            </a:r>
            <a:r>
              <a:rPr lang="ja-JP" altLang="en-US" sz="2400" b="0" dirty="0">
                <a:hlinkClick r:id="rId10" action="ppaction://hlinksldjump"/>
              </a:rPr>
              <a:t> 活用①自然環境</a:t>
            </a:r>
            <a:endParaRPr lang="en-US" altLang="ja-JP" sz="2400" b="0" dirty="0"/>
          </a:p>
          <a:p>
            <a:r>
              <a:rPr lang="ja-JP" altLang="en-US" sz="2400" b="0" dirty="0">
                <a:hlinkClick r:id="rId11" action="ppaction://hlinksldjump"/>
              </a:rPr>
              <a:t>分野別 </a:t>
            </a:r>
            <a:r>
              <a:rPr lang="en-US" altLang="ja-JP" sz="2400" b="0" dirty="0">
                <a:hlinkClick r:id="rId11" action="ppaction://hlinksldjump"/>
              </a:rPr>
              <a:t>Landsat</a:t>
            </a:r>
            <a:r>
              <a:rPr lang="ja-JP" altLang="en-US" sz="2400" b="0" dirty="0">
                <a:hlinkClick r:id="rId11" action="ppaction://hlinksldjump"/>
              </a:rPr>
              <a:t> 活用②防災</a:t>
            </a:r>
            <a:endParaRPr lang="en-US" altLang="ja-JP" sz="2400" b="0" dirty="0"/>
          </a:p>
          <a:p>
            <a:r>
              <a:rPr lang="ja-JP" altLang="en-US" sz="2400" b="0" dirty="0">
                <a:hlinkClick r:id="rId12" action="ppaction://hlinksldjump"/>
              </a:rPr>
              <a:t>分野別 </a:t>
            </a:r>
            <a:r>
              <a:rPr lang="en-US" altLang="ja-JP" sz="2400" b="0" dirty="0">
                <a:hlinkClick r:id="rId12" action="ppaction://hlinksldjump"/>
              </a:rPr>
              <a:t>Landsat</a:t>
            </a:r>
            <a:r>
              <a:rPr lang="ja-JP" altLang="en-US" sz="2400" b="0" dirty="0">
                <a:hlinkClick r:id="rId12" action="ppaction://hlinksldjump"/>
              </a:rPr>
              <a:t> 活用③都市計画</a:t>
            </a:r>
            <a:endParaRPr lang="en-US" altLang="ja-JP" sz="2400" b="0" dirty="0"/>
          </a:p>
          <a:p>
            <a:r>
              <a:rPr lang="ja-JP" altLang="en-US" sz="2400" b="0" dirty="0">
                <a:hlinkClick r:id="rId13" action="ppaction://hlinksldjump"/>
              </a:rPr>
              <a:t>おわりに</a:t>
            </a:r>
            <a:endParaRPr lang="en-US" altLang="ja-JP" sz="2400" b="0" dirty="0"/>
          </a:p>
        </p:txBody>
      </p:sp>
      <p:sp>
        <p:nvSpPr>
          <p:cNvPr id="4" name="スライド番号プレースホルダー 3">
            <a:extLst>
              <a:ext uri="{FF2B5EF4-FFF2-40B4-BE49-F238E27FC236}">
                <a16:creationId xmlns:a16="http://schemas.microsoft.com/office/drawing/2014/main" id="{50B69CFC-BE90-41EC-8A01-F6D5CAC24D4B}"/>
              </a:ext>
            </a:extLst>
          </p:cNvPr>
          <p:cNvSpPr>
            <a:spLocks noGrp="1"/>
          </p:cNvSpPr>
          <p:nvPr>
            <p:ph type="sldNum" sz="quarter" idx="12"/>
          </p:nvPr>
        </p:nvSpPr>
        <p:spPr/>
        <p:txBody>
          <a:bodyPr/>
          <a:lstStyle/>
          <a:p>
            <a:fld id="{F7E94DEF-D429-47B4-8E0F-58CD298B3C00}" type="slidenum">
              <a:rPr kumimoji="1" lang="ja-JP" altLang="en-US" smtClean="0"/>
              <a:t>2</a:t>
            </a:fld>
            <a:endParaRPr kumimoji="1" lang="ja-JP" altLang="en-US"/>
          </a:p>
        </p:txBody>
      </p:sp>
    </p:spTree>
    <p:extLst>
      <p:ext uri="{BB962C8B-B14F-4D97-AF65-F5344CB8AC3E}">
        <p14:creationId xmlns:p14="http://schemas.microsoft.com/office/powerpoint/2010/main" val="2499563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3A05FB-0C30-435B-9E5B-612BEBD162C5}"/>
              </a:ext>
            </a:extLst>
          </p:cNvPr>
          <p:cNvSpPr>
            <a:spLocks noGrp="1"/>
          </p:cNvSpPr>
          <p:nvPr>
            <p:ph type="title"/>
          </p:nvPr>
        </p:nvSpPr>
        <p:spPr/>
        <p:txBody>
          <a:bodyPr/>
          <a:lstStyle/>
          <a:p>
            <a:r>
              <a:rPr kumimoji="1" lang="ja-JP" altLang="en-US" sz="3200" dirty="0"/>
              <a:t>はじめに</a:t>
            </a:r>
          </a:p>
        </p:txBody>
      </p:sp>
      <p:sp>
        <p:nvSpPr>
          <p:cNvPr id="3" name="コンテンツ プレースホルダー 2">
            <a:extLst>
              <a:ext uri="{FF2B5EF4-FFF2-40B4-BE49-F238E27FC236}">
                <a16:creationId xmlns:a16="http://schemas.microsoft.com/office/drawing/2014/main" id="{C40DD510-BCBB-4918-B515-591DD563714B}"/>
              </a:ext>
            </a:extLst>
          </p:cNvPr>
          <p:cNvSpPr>
            <a:spLocks noGrp="1"/>
          </p:cNvSpPr>
          <p:nvPr>
            <p:ph sz="quarter" idx="13"/>
          </p:nvPr>
        </p:nvSpPr>
        <p:spPr>
          <a:xfrm>
            <a:off x="285750" y="1500178"/>
            <a:ext cx="8572500" cy="4885874"/>
          </a:xfrm>
        </p:spPr>
        <p:txBody>
          <a:bodyPr>
            <a:normAutofit/>
          </a:bodyPr>
          <a:lstStyle/>
          <a:p>
            <a:r>
              <a:rPr kumimoji="1" lang="ja-JP" altLang="en-US" sz="2000" dirty="0"/>
              <a:t>本教材の目的</a:t>
            </a:r>
            <a:endParaRPr kumimoji="1" lang="en-US" altLang="ja-JP" sz="2000" dirty="0"/>
          </a:p>
          <a:p>
            <a:pPr marL="0" indent="0">
              <a:buNone/>
            </a:pPr>
            <a:r>
              <a:rPr lang="ja-JP" altLang="en-US" sz="2000" b="0" dirty="0"/>
              <a:t>本教材は、</a:t>
            </a:r>
            <a:r>
              <a:rPr lang="en-US" altLang="ja-JP" sz="2000" b="0" dirty="0" err="1"/>
              <a:t>Esri</a:t>
            </a:r>
            <a:r>
              <a:rPr lang="ja-JP" altLang="en-US" sz="2000" b="0" dirty="0"/>
              <a:t> が公開している </a:t>
            </a:r>
            <a:r>
              <a:rPr lang="en-US" altLang="ja-JP" sz="2000" b="0" dirty="0">
                <a:hlinkClick r:id="rId2"/>
              </a:rPr>
              <a:t>Learn ArcGIS</a:t>
            </a:r>
            <a:r>
              <a:rPr lang="ja-JP" altLang="en-US" sz="2000" b="0" dirty="0"/>
              <a:t> を基に、衛星画像の活用法を理解することを目的としています。</a:t>
            </a:r>
            <a:r>
              <a:rPr lang="en-US" altLang="ja-JP" sz="2000" b="0" dirty="0">
                <a:hlinkClick r:id="rId3"/>
              </a:rPr>
              <a:t>Get Started with Imagery</a:t>
            </a:r>
            <a:r>
              <a:rPr lang="ja-JP" altLang="en-US" sz="2000" b="0" dirty="0">
                <a:hlinkClick r:id="rId3"/>
              </a:rPr>
              <a:t> </a:t>
            </a:r>
            <a:r>
              <a:rPr lang="ja-JP" altLang="en-US" sz="2000" b="0" dirty="0"/>
              <a:t>では世界中の画像を見て回りますが、本教材では日本国内を探索します。</a:t>
            </a:r>
            <a:endParaRPr kumimoji="1" lang="en-US" altLang="ja-JP" sz="2000" dirty="0"/>
          </a:p>
          <a:p>
            <a:r>
              <a:rPr lang="ja-JP" altLang="en-US" sz="2000" dirty="0"/>
              <a:t>所要時間：</a:t>
            </a:r>
            <a:r>
              <a:rPr lang="en-US" altLang="ja-JP" sz="2000" b="0" dirty="0"/>
              <a:t>30</a:t>
            </a:r>
            <a:r>
              <a:rPr lang="ja-JP" altLang="en-US" sz="2000" b="0" dirty="0"/>
              <a:t>分</a:t>
            </a:r>
            <a:endParaRPr lang="en-US" altLang="ja-JP" sz="2000" b="0" dirty="0"/>
          </a:p>
          <a:p>
            <a:r>
              <a:rPr kumimoji="1" lang="ja-JP" altLang="en-US" sz="2000" dirty="0"/>
              <a:t>レベル：</a:t>
            </a:r>
            <a:r>
              <a:rPr kumimoji="1" lang="ja-JP" altLang="en-US" sz="2000" b="0" dirty="0"/>
              <a:t>初級～中級</a:t>
            </a:r>
            <a:endParaRPr kumimoji="1" lang="en-US" altLang="ja-JP" sz="2000" b="0" dirty="0"/>
          </a:p>
          <a:p>
            <a:r>
              <a:rPr kumimoji="1" lang="ja-JP" altLang="en-US" sz="2000" dirty="0"/>
              <a:t>使用教材：</a:t>
            </a:r>
            <a:r>
              <a:rPr kumimoji="1" lang="en-US" altLang="ja-JP" sz="2000" dirty="0">
                <a:hlinkClick r:id="rId4"/>
              </a:rPr>
              <a:t>Landsat</a:t>
            </a:r>
            <a:r>
              <a:rPr kumimoji="1" lang="ja-JP" altLang="en-US" sz="2000" dirty="0">
                <a:hlinkClick r:id="rId4"/>
              </a:rPr>
              <a:t>アプリ</a:t>
            </a:r>
            <a:r>
              <a:rPr kumimoji="1" lang="ja-JP" altLang="en-US" sz="2000" dirty="0"/>
              <a:t>、</a:t>
            </a:r>
            <a:r>
              <a:rPr kumimoji="1" lang="en-US" altLang="ja-JP" sz="2000" dirty="0">
                <a:hlinkClick r:id="rId5"/>
              </a:rPr>
              <a:t>Landsat Explorer</a:t>
            </a:r>
            <a:endParaRPr kumimoji="1" lang="en-US" altLang="ja-JP" sz="2000" dirty="0"/>
          </a:p>
          <a:p>
            <a:r>
              <a:rPr lang="ja-JP" altLang="en-US" sz="2000" dirty="0"/>
              <a:t>本教材内のアイコンの見方</a:t>
            </a:r>
            <a:endParaRPr lang="en-US" altLang="ja-JP" sz="2000" dirty="0"/>
          </a:p>
          <a:p>
            <a:pPr marL="0" indent="0">
              <a:buNone/>
            </a:pPr>
            <a:r>
              <a:rPr kumimoji="1" lang="ja-JP" altLang="en-US" sz="2000" dirty="0"/>
              <a:t>       </a:t>
            </a:r>
            <a:r>
              <a:rPr kumimoji="1" lang="ja-JP" altLang="en-US" sz="2000" b="0" dirty="0"/>
              <a:t>：作業に必要な操作を説明しています。</a:t>
            </a:r>
            <a:endParaRPr kumimoji="1" lang="en-US" altLang="ja-JP" sz="2000" dirty="0"/>
          </a:p>
          <a:p>
            <a:pPr marL="0" indent="0">
              <a:buNone/>
            </a:pPr>
            <a:r>
              <a:rPr kumimoji="1" lang="ja-JP" altLang="en-US" sz="2000" dirty="0"/>
              <a:t>       </a:t>
            </a:r>
            <a:r>
              <a:rPr kumimoji="1" lang="ja-JP" altLang="en-US" sz="2000" b="0" dirty="0"/>
              <a:t>：作業に関連したヒントを説明しています。</a:t>
            </a:r>
            <a:endParaRPr kumimoji="1" lang="en-US" altLang="ja-JP" sz="2000" b="0" dirty="0"/>
          </a:p>
        </p:txBody>
      </p:sp>
      <p:pic>
        <p:nvPicPr>
          <p:cNvPr id="4" name="グラフィックス 3" descr="羅針盤">
            <a:extLst>
              <a:ext uri="{FF2B5EF4-FFF2-40B4-BE49-F238E27FC236}">
                <a16:creationId xmlns:a16="http://schemas.microsoft.com/office/drawing/2014/main" id="{B4ADD395-591C-4B14-ADEA-9FB774D043F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1692" y="4158099"/>
            <a:ext cx="430255" cy="430255"/>
          </a:xfrm>
          <a:prstGeom prst="rect">
            <a:avLst/>
          </a:prstGeom>
        </p:spPr>
      </p:pic>
      <p:pic>
        <p:nvPicPr>
          <p:cNvPr id="5" name="グラフィックス 4" descr="電球">
            <a:extLst>
              <a:ext uri="{FF2B5EF4-FFF2-40B4-BE49-F238E27FC236}">
                <a16:creationId xmlns:a16="http://schemas.microsoft.com/office/drawing/2014/main" id="{DAF204D8-9FF9-4475-B8E6-D005B3701F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1691" y="4588354"/>
            <a:ext cx="430255" cy="430255"/>
          </a:xfrm>
          <a:prstGeom prst="rect">
            <a:avLst/>
          </a:prstGeom>
        </p:spPr>
      </p:pic>
      <p:sp>
        <p:nvSpPr>
          <p:cNvPr id="6" name="スライド番号プレースホルダー 5">
            <a:extLst>
              <a:ext uri="{FF2B5EF4-FFF2-40B4-BE49-F238E27FC236}">
                <a16:creationId xmlns:a16="http://schemas.microsoft.com/office/drawing/2014/main" id="{92A847A2-1CF4-49A3-9811-9C4EE43BEA39}"/>
              </a:ext>
            </a:extLst>
          </p:cNvPr>
          <p:cNvSpPr>
            <a:spLocks noGrp="1"/>
          </p:cNvSpPr>
          <p:nvPr>
            <p:ph type="sldNum" sz="quarter" idx="12"/>
          </p:nvPr>
        </p:nvSpPr>
        <p:spPr/>
        <p:txBody>
          <a:bodyPr/>
          <a:lstStyle/>
          <a:p>
            <a:fld id="{F7E94DEF-D429-47B4-8E0F-58CD298B3C00}" type="slidenum">
              <a:rPr kumimoji="1" lang="ja-JP" altLang="en-US" smtClean="0"/>
              <a:t>3</a:t>
            </a:fld>
            <a:endParaRPr kumimoji="1" lang="ja-JP" altLang="en-US"/>
          </a:p>
        </p:txBody>
      </p:sp>
    </p:spTree>
    <p:extLst>
      <p:ext uri="{BB962C8B-B14F-4D97-AF65-F5344CB8AC3E}">
        <p14:creationId xmlns:p14="http://schemas.microsoft.com/office/powerpoint/2010/main" val="4257276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C8FF24F9-32C7-4ED2-96CB-0309FB7BE669}"/>
              </a:ext>
            </a:extLst>
          </p:cNvPr>
          <p:cNvSpPr/>
          <p:nvPr/>
        </p:nvSpPr>
        <p:spPr>
          <a:xfrm>
            <a:off x="285720" y="2927844"/>
            <a:ext cx="6913053" cy="282437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accent5"/>
                </a:solidFill>
              </a:rPr>
              <a:t>現在日本が運用している代表的な人工衛星（管轄機関）</a:t>
            </a:r>
            <a:endParaRPr lang="en-US" altLang="ja-JP" sz="2000" b="1" dirty="0">
              <a:solidFill>
                <a:schemeClr val="accent5"/>
              </a:solidFill>
            </a:endParaRPr>
          </a:p>
          <a:p>
            <a:endParaRPr lang="en-US" altLang="ja-JP" sz="2000" b="1" dirty="0">
              <a:solidFill>
                <a:schemeClr val="accent5"/>
              </a:solidFill>
            </a:endParaRPr>
          </a:p>
          <a:p>
            <a:pPr marL="285750" indent="-285750" fontAlgn="ctr">
              <a:buFont typeface="Wingdings" panose="05000000000000000000" pitchFamily="2" charset="2"/>
              <a:buChar char="l"/>
            </a:pPr>
            <a:r>
              <a:rPr lang="ja-JP" altLang="en-US" dirty="0">
                <a:solidFill>
                  <a:schemeClr val="tx2"/>
                </a:solidFill>
              </a:rPr>
              <a:t>陸域観測技術衛星</a:t>
            </a:r>
            <a:r>
              <a:rPr lang="en-US" altLang="ja-JP" dirty="0">
                <a:solidFill>
                  <a:schemeClr val="tx2"/>
                </a:solidFill>
              </a:rPr>
              <a:t>2</a:t>
            </a:r>
            <a:r>
              <a:rPr lang="ja-JP" altLang="en-US" dirty="0">
                <a:solidFill>
                  <a:schemeClr val="tx2"/>
                </a:solidFill>
              </a:rPr>
              <a:t>号「</a:t>
            </a:r>
            <a:r>
              <a:rPr lang="ja-JP" altLang="en-US" b="1" dirty="0">
                <a:solidFill>
                  <a:schemeClr val="tx2"/>
                </a:solidFill>
              </a:rPr>
              <a:t>だいち</a:t>
            </a:r>
            <a:r>
              <a:rPr lang="en-US" altLang="ja-JP" b="1" dirty="0">
                <a:solidFill>
                  <a:schemeClr val="tx2"/>
                </a:solidFill>
              </a:rPr>
              <a:t>2</a:t>
            </a:r>
            <a:r>
              <a:rPr lang="ja-JP" altLang="en-US" b="1" dirty="0">
                <a:solidFill>
                  <a:schemeClr val="tx2"/>
                </a:solidFill>
              </a:rPr>
              <a:t>号 </a:t>
            </a:r>
            <a:r>
              <a:rPr lang="en-US" altLang="ja-JP" b="1" dirty="0">
                <a:solidFill>
                  <a:schemeClr val="tx2"/>
                </a:solidFill>
              </a:rPr>
              <a:t>(ALOS-2)</a:t>
            </a:r>
            <a:r>
              <a:rPr lang="ja-JP" altLang="en-US" dirty="0">
                <a:solidFill>
                  <a:schemeClr val="tx2"/>
                </a:solidFill>
              </a:rPr>
              <a:t>」</a:t>
            </a:r>
            <a:r>
              <a:rPr lang="en-US" altLang="ja-JP" dirty="0">
                <a:solidFill>
                  <a:schemeClr val="tx2"/>
                </a:solidFill>
              </a:rPr>
              <a:t>(JAXA</a:t>
            </a:r>
            <a:r>
              <a:rPr lang="ja-JP" altLang="en-US" dirty="0">
                <a:solidFill>
                  <a:schemeClr val="tx2"/>
                </a:solidFill>
              </a:rPr>
              <a:t>）</a:t>
            </a:r>
            <a:endParaRPr lang="en-US" altLang="ja-JP" dirty="0">
              <a:solidFill>
                <a:schemeClr val="tx2"/>
              </a:solidFill>
            </a:endParaRPr>
          </a:p>
          <a:p>
            <a:pPr fontAlgn="ctr"/>
            <a:r>
              <a:rPr lang="ja-JP" altLang="en-US" dirty="0">
                <a:solidFill>
                  <a:schemeClr val="tx2"/>
                </a:solidFill>
              </a:rPr>
              <a:t>    → 地図作成・地域観測・災害状況把握・資源探査に活用</a:t>
            </a:r>
          </a:p>
          <a:p>
            <a:pPr marL="285750" indent="-285750">
              <a:buFont typeface="Wingdings" panose="05000000000000000000" pitchFamily="2" charset="2"/>
              <a:buChar char="l"/>
            </a:pPr>
            <a:r>
              <a:rPr lang="ja-JP" altLang="en-US" dirty="0">
                <a:solidFill>
                  <a:schemeClr val="tx2"/>
                </a:solidFill>
              </a:rPr>
              <a:t>静止気象衛星「</a:t>
            </a:r>
            <a:r>
              <a:rPr lang="ja-JP" altLang="en-US" b="1" dirty="0">
                <a:solidFill>
                  <a:schemeClr val="tx2"/>
                </a:solidFill>
              </a:rPr>
              <a:t>ひまわり８号</a:t>
            </a:r>
            <a:r>
              <a:rPr lang="ja-JP" altLang="en-US" dirty="0">
                <a:solidFill>
                  <a:schemeClr val="tx2"/>
                </a:solidFill>
              </a:rPr>
              <a:t>」</a:t>
            </a:r>
            <a:r>
              <a:rPr lang="en-US" altLang="ja-JP" dirty="0">
                <a:solidFill>
                  <a:schemeClr val="tx2"/>
                </a:solidFill>
              </a:rPr>
              <a:t>(</a:t>
            </a:r>
            <a:r>
              <a:rPr lang="ja-JP" altLang="en-US" dirty="0">
                <a:solidFill>
                  <a:schemeClr val="tx2"/>
                </a:solidFill>
              </a:rPr>
              <a:t>気象庁）</a:t>
            </a:r>
            <a:endParaRPr lang="en-US" altLang="ja-JP" dirty="0">
              <a:solidFill>
                <a:schemeClr val="tx2"/>
              </a:solidFill>
            </a:endParaRPr>
          </a:p>
          <a:p>
            <a:r>
              <a:rPr lang="ja-JP" altLang="en-US" dirty="0">
                <a:solidFill>
                  <a:schemeClr val="tx2"/>
                </a:solidFill>
              </a:rPr>
              <a:t>    → 気象観測に活用</a:t>
            </a:r>
            <a:endParaRPr lang="en-US" altLang="ja-JP" dirty="0">
              <a:solidFill>
                <a:schemeClr val="tx2"/>
              </a:solidFill>
            </a:endParaRPr>
          </a:p>
          <a:p>
            <a:pPr marL="285750" indent="-285750">
              <a:buFont typeface="Wingdings" panose="05000000000000000000" pitchFamily="2" charset="2"/>
              <a:buChar char="l"/>
            </a:pPr>
            <a:r>
              <a:rPr lang="ja-JP" altLang="en-US" dirty="0">
                <a:solidFill>
                  <a:schemeClr val="tx2"/>
                </a:solidFill>
              </a:rPr>
              <a:t>準天頂衛星システム「</a:t>
            </a:r>
            <a:r>
              <a:rPr lang="ja-JP" altLang="en-US" b="1" dirty="0">
                <a:solidFill>
                  <a:schemeClr val="tx2"/>
                </a:solidFill>
              </a:rPr>
              <a:t>みちびき</a:t>
            </a:r>
            <a:r>
              <a:rPr lang="ja-JP" altLang="en-US" dirty="0">
                <a:solidFill>
                  <a:schemeClr val="tx2"/>
                </a:solidFill>
              </a:rPr>
              <a:t>」（内閣府）</a:t>
            </a:r>
            <a:endParaRPr lang="en-US" altLang="ja-JP" dirty="0">
              <a:solidFill>
                <a:schemeClr val="tx2"/>
              </a:solidFill>
            </a:endParaRPr>
          </a:p>
          <a:p>
            <a:r>
              <a:rPr lang="ja-JP" altLang="en-US" dirty="0">
                <a:solidFill>
                  <a:schemeClr val="tx2"/>
                </a:solidFill>
              </a:rPr>
              <a:t>    → </a:t>
            </a:r>
            <a:r>
              <a:rPr lang="en-US" altLang="ja-JP" dirty="0">
                <a:solidFill>
                  <a:schemeClr val="tx2"/>
                </a:solidFill>
              </a:rPr>
              <a:t>GPS</a:t>
            </a:r>
            <a:r>
              <a:rPr lang="ja-JP" altLang="en-US" dirty="0">
                <a:solidFill>
                  <a:schemeClr val="tx2"/>
                </a:solidFill>
              </a:rPr>
              <a:t>精度向上に貢献</a:t>
            </a:r>
            <a:endParaRPr lang="en-US" altLang="ja-JP" dirty="0">
              <a:solidFill>
                <a:schemeClr val="tx2"/>
              </a:solidFill>
            </a:endParaRPr>
          </a:p>
        </p:txBody>
      </p:sp>
      <p:pic>
        <p:nvPicPr>
          <p:cNvPr id="9" name="図 8">
            <a:extLst>
              <a:ext uri="{FF2B5EF4-FFF2-40B4-BE49-F238E27FC236}">
                <a16:creationId xmlns:a16="http://schemas.microsoft.com/office/drawing/2014/main" id="{F410FE04-99B4-4AA9-80FE-E8570C257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6789" y="4426875"/>
            <a:ext cx="2811461" cy="1868730"/>
          </a:xfrm>
          <a:prstGeom prst="rect">
            <a:avLst/>
          </a:prstGeom>
        </p:spPr>
      </p:pic>
      <p:sp>
        <p:nvSpPr>
          <p:cNvPr id="2" name="タイトル 1">
            <a:extLst>
              <a:ext uri="{FF2B5EF4-FFF2-40B4-BE49-F238E27FC236}">
                <a16:creationId xmlns:a16="http://schemas.microsoft.com/office/drawing/2014/main" id="{11074C8E-C3B4-46F9-AE6A-DABD20B526AD}"/>
              </a:ext>
            </a:extLst>
          </p:cNvPr>
          <p:cNvSpPr>
            <a:spLocks noGrp="1"/>
          </p:cNvSpPr>
          <p:nvPr>
            <p:ph type="title"/>
          </p:nvPr>
        </p:nvSpPr>
        <p:spPr>
          <a:xfrm>
            <a:off x="285720" y="285728"/>
            <a:ext cx="8572560" cy="1214446"/>
          </a:xfrm>
        </p:spPr>
        <p:txBody>
          <a:bodyPr/>
          <a:lstStyle/>
          <a:p>
            <a:r>
              <a:rPr kumimoji="1" lang="ja-JP" altLang="en-US" sz="3200" dirty="0"/>
              <a:t>衛星</a:t>
            </a:r>
            <a:r>
              <a:rPr lang="ja-JP" altLang="en-US" sz="3200" dirty="0"/>
              <a:t>画像</a:t>
            </a:r>
            <a:r>
              <a:rPr kumimoji="1" lang="ja-JP" altLang="en-US" sz="3200" dirty="0"/>
              <a:t>とは</a:t>
            </a:r>
          </a:p>
        </p:txBody>
      </p:sp>
      <p:sp>
        <p:nvSpPr>
          <p:cNvPr id="3" name="コンテンツ プレースホルダー 2">
            <a:extLst>
              <a:ext uri="{FF2B5EF4-FFF2-40B4-BE49-F238E27FC236}">
                <a16:creationId xmlns:a16="http://schemas.microsoft.com/office/drawing/2014/main" id="{DC86FCAA-BA55-461F-B0EE-B376558378AA}"/>
              </a:ext>
            </a:extLst>
          </p:cNvPr>
          <p:cNvSpPr>
            <a:spLocks noGrp="1"/>
          </p:cNvSpPr>
          <p:nvPr>
            <p:ph sz="quarter" idx="13"/>
          </p:nvPr>
        </p:nvSpPr>
        <p:spPr>
          <a:xfrm>
            <a:off x="285750" y="1500180"/>
            <a:ext cx="8572500" cy="1773712"/>
          </a:xfrm>
        </p:spPr>
        <p:txBody>
          <a:bodyPr>
            <a:normAutofit/>
          </a:bodyPr>
          <a:lstStyle/>
          <a:p>
            <a:pPr marL="0" indent="0">
              <a:buNone/>
            </a:pPr>
            <a:r>
              <a:rPr lang="ja-JP" altLang="en-US" sz="2000" b="0" dirty="0"/>
              <a:t>衛星画像は人工衛星に搭載されたセンサーで取得されたデジタル データです。厳密に波長を区切って取得されるため、可視光線や近赤外線といった波長帯に分けて解析することが可能です。また、航空機が通過できない場所の画像も取得することができます。</a:t>
            </a:r>
            <a:endParaRPr lang="en-US" altLang="ja-JP" sz="4000" b="0" dirty="0"/>
          </a:p>
        </p:txBody>
      </p:sp>
      <p:sp>
        <p:nvSpPr>
          <p:cNvPr id="5" name="正方形/長方形 4">
            <a:extLst>
              <a:ext uri="{FF2B5EF4-FFF2-40B4-BE49-F238E27FC236}">
                <a16:creationId xmlns:a16="http://schemas.microsoft.com/office/drawing/2014/main" id="{857EAA60-91D1-4E9B-AEB3-2127C1AA4AFF}"/>
              </a:ext>
            </a:extLst>
          </p:cNvPr>
          <p:cNvSpPr/>
          <p:nvPr/>
        </p:nvSpPr>
        <p:spPr>
          <a:xfrm>
            <a:off x="6820896" y="6028883"/>
            <a:ext cx="2037354" cy="26672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rPr>
              <a:t>画像：</a:t>
            </a:r>
            <a:r>
              <a:rPr lang="en-US" altLang="ja-JP" sz="1400" dirty="0">
                <a:solidFill>
                  <a:schemeClr val="bg1"/>
                </a:solidFill>
                <a:hlinkClick r:id="rId4"/>
              </a:rPr>
              <a:t>JAXA</a:t>
            </a:r>
            <a:r>
              <a:rPr lang="ja-JP" altLang="en-US" sz="1400" dirty="0">
                <a:solidFill>
                  <a:schemeClr val="bg1"/>
                </a:solidFill>
              </a:rPr>
              <a:t> より抜粋</a:t>
            </a:r>
            <a:endParaRPr lang="en-US" altLang="ja-JP" sz="1400" dirty="0">
              <a:solidFill>
                <a:schemeClr val="bg1"/>
              </a:solidFill>
            </a:endParaRPr>
          </a:p>
        </p:txBody>
      </p:sp>
      <p:sp>
        <p:nvSpPr>
          <p:cNvPr id="6" name="スライド番号プレースホルダー 5">
            <a:extLst>
              <a:ext uri="{FF2B5EF4-FFF2-40B4-BE49-F238E27FC236}">
                <a16:creationId xmlns:a16="http://schemas.microsoft.com/office/drawing/2014/main" id="{477F45EF-22BB-404F-B4C6-215DAA181367}"/>
              </a:ext>
            </a:extLst>
          </p:cNvPr>
          <p:cNvSpPr>
            <a:spLocks noGrp="1"/>
          </p:cNvSpPr>
          <p:nvPr>
            <p:ph type="sldNum" sz="quarter" idx="12"/>
          </p:nvPr>
        </p:nvSpPr>
        <p:spPr/>
        <p:txBody>
          <a:bodyPr/>
          <a:lstStyle/>
          <a:p>
            <a:fld id="{F7E94DEF-D429-47B4-8E0F-58CD298B3C00}" type="slidenum">
              <a:rPr kumimoji="1" lang="ja-JP" altLang="en-US" smtClean="0"/>
              <a:t>4</a:t>
            </a:fld>
            <a:endParaRPr kumimoji="1" lang="ja-JP" altLang="en-US"/>
          </a:p>
        </p:txBody>
      </p:sp>
      <p:sp>
        <p:nvSpPr>
          <p:cNvPr id="7" name="正方形/長方形 6">
            <a:extLst>
              <a:ext uri="{FF2B5EF4-FFF2-40B4-BE49-F238E27FC236}">
                <a16:creationId xmlns:a16="http://schemas.microsoft.com/office/drawing/2014/main" id="{F739DDAB-A064-4A20-BD7A-7A5EDFF1B55E}"/>
              </a:ext>
            </a:extLst>
          </p:cNvPr>
          <p:cNvSpPr/>
          <p:nvPr/>
        </p:nvSpPr>
        <p:spPr>
          <a:xfrm>
            <a:off x="5872621" y="6572272"/>
            <a:ext cx="3097211" cy="276999"/>
          </a:xfrm>
          <a:prstGeom prst="rect">
            <a:avLst/>
          </a:prstGeom>
        </p:spPr>
        <p:txBody>
          <a:bodyPr wrap="square">
            <a:spAutoFit/>
          </a:bodyPr>
          <a:lstStyle/>
          <a:p>
            <a:r>
              <a:rPr lang="ja-JP" altLang="en-US" sz="1200" dirty="0"/>
              <a:t>出典：</a:t>
            </a:r>
            <a:r>
              <a:rPr lang="en-US" altLang="ja-JP" sz="1200" dirty="0">
                <a:hlinkClick r:id="rId5"/>
              </a:rPr>
              <a:t>GIS </a:t>
            </a:r>
            <a:r>
              <a:rPr lang="ja-JP" altLang="en-US" sz="1200" dirty="0">
                <a:hlinkClick r:id="rId5"/>
              </a:rPr>
              <a:t>基礎解説｜航空写真と衛星画像</a:t>
            </a:r>
            <a:endParaRPr lang="ja-JP" altLang="en-US" sz="1200" dirty="0"/>
          </a:p>
        </p:txBody>
      </p:sp>
    </p:spTree>
    <p:extLst>
      <p:ext uri="{BB962C8B-B14F-4D97-AF65-F5344CB8AC3E}">
        <p14:creationId xmlns:p14="http://schemas.microsoft.com/office/powerpoint/2010/main" val="678305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162EEE-BBE9-49FE-AB0A-AB54D9A6EABA}"/>
              </a:ext>
            </a:extLst>
          </p:cNvPr>
          <p:cNvSpPr>
            <a:spLocks noGrp="1"/>
          </p:cNvSpPr>
          <p:nvPr>
            <p:ph type="title"/>
          </p:nvPr>
        </p:nvSpPr>
        <p:spPr/>
        <p:txBody>
          <a:bodyPr/>
          <a:lstStyle/>
          <a:p>
            <a:r>
              <a:rPr kumimoji="1" lang="en-US" altLang="ja-JP" sz="3200" dirty="0"/>
              <a:t>Landsat</a:t>
            </a:r>
            <a:r>
              <a:rPr kumimoji="1" lang="ja-JP" altLang="en-US" sz="3200" dirty="0"/>
              <a:t>とは</a:t>
            </a:r>
            <a:endParaRPr kumimoji="1" lang="ja-JP" altLang="en-US" dirty="0"/>
          </a:p>
        </p:txBody>
      </p:sp>
      <p:sp>
        <p:nvSpPr>
          <p:cNvPr id="3" name="コンテンツ プレースホルダー 2">
            <a:extLst>
              <a:ext uri="{FF2B5EF4-FFF2-40B4-BE49-F238E27FC236}">
                <a16:creationId xmlns:a16="http://schemas.microsoft.com/office/drawing/2014/main" id="{598D62EC-8F71-4381-9DC9-EE768284D6A8}"/>
              </a:ext>
            </a:extLst>
          </p:cNvPr>
          <p:cNvSpPr>
            <a:spLocks noGrp="1"/>
          </p:cNvSpPr>
          <p:nvPr>
            <p:ph sz="quarter" idx="13"/>
          </p:nvPr>
        </p:nvSpPr>
        <p:spPr>
          <a:xfrm>
            <a:off x="285780" y="1275023"/>
            <a:ext cx="8572500" cy="1260909"/>
          </a:xfrm>
        </p:spPr>
        <p:txBody>
          <a:bodyPr>
            <a:normAutofit fontScale="92500" lnSpcReduction="10000"/>
          </a:bodyPr>
          <a:lstStyle/>
          <a:p>
            <a:pPr marL="0" indent="0">
              <a:buNone/>
            </a:pPr>
            <a:r>
              <a:rPr lang="en-US" altLang="ja-JP" sz="2200" b="0" dirty="0"/>
              <a:t>Landsat </a:t>
            </a:r>
            <a:r>
              <a:rPr lang="ja-JP" altLang="en-US" sz="2200" b="0" dirty="0"/>
              <a:t>は、アメリカの </a:t>
            </a:r>
            <a:r>
              <a:rPr lang="en-US" altLang="ja-JP" sz="2200" b="0" dirty="0"/>
              <a:t>2 </a:t>
            </a:r>
            <a:r>
              <a:rPr lang="ja-JP" altLang="en-US" sz="2200" b="0" dirty="0" err="1"/>
              <a:t>つの</a:t>
            </a:r>
            <a:r>
              <a:rPr lang="ja-JP" altLang="en-US" sz="2200" b="0" dirty="0"/>
              <a:t>政府機関の共同イニシアチブにより運営されている人工衛星です。過去 </a:t>
            </a:r>
            <a:r>
              <a:rPr lang="en-US" altLang="ja-JP" sz="2200" b="0" dirty="0"/>
              <a:t>43 </a:t>
            </a:r>
            <a:r>
              <a:rPr lang="ja-JP" altLang="en-US" sz="2200" b="0" dirty="0"/>
              <a:t>年間という衛星画像プログラムとして最も長い歴史を誇り、また画像は無償で公開されています。地上解像度は</a:t>
            </a:r>
            <a:r>
              <a:rPr lang="en-US" altLang="ja-JP" sz="2200" b="0" dirty="0"/>
              <a:t>30m</a:t>
            </a:r>
            <a:r>
              <a:rPr lang="ja-JP" altLang="en-US" sz="2200" b="0" dirty="0"/>
              <a:t>で、広範囲の観測に適しています。</a:t>
            </a:r>
            <a:endParaRPr lang="en-US" altLang="ja-JP" sz="2200" b="0" dirty="0"/>
          </a:p>
          <a:p>
            <a:endParaRPr kumimoji="1" lang="ja-JP" altLang="en-US" sz="2400" dirty="0"/>
          </a:p>
        </p:txBody>
      </p:sp>
      <p:sp>
        <p:nvSpPr>
          <p:cNvPr id="5" name="テキスト ボックス 4">
            <a:extLst>
              <a:ext uri="{FF2B5EF4-FFF2-40B4-BE49-F238E27FC236}">
                <a16:creationId xmlns:a16="http://schemas.microsoft.com/office/drawing/2014/main" id="{525518F6-386A-44C4-8224-B9490D4E4815}"/>
              </a:ext>
            </a:extLst>
          </p:cNvPr>
          <p:cNvSpPr txBox="1"/>
          <p:nvPr/>
        </p:nvSpPr>
        <p:spPr>
          <a:xfrm>
            <a:off x="285720" y="2489469"/>
            <a:ext cx="6700868" cy="1938992"/>
          </a:xfrm>
          <a:prstGeom prst="rect">
            <a:avLst/>
          </a:prstGeom>
          <a:noFill/>
        </p:spPr>
        <p:txBody>
          <a:bodyPr wrap="square" rtlCol="0">
            <a:spAutoFit/>
          </a:bodyPr>
          <a:lstStyle/>
          <a:p>
            <a:pPr marL="342900" indent="-342900">
              <a:buFont typeface="Wingdings" panose="05000000000000000000" pitchFamily="2" charset="2"/>
              <a:buChar char="l"/>
            </a:pPr>
            <a:r>
              <a:rPr lang="en-US" altLang="ja-JP" sz="2000" b="1" dirty="0">
                <a:solidFill>
                  <a:srgbClr val="003366"/>
                </a:solidFill>
              </a:rPr>
              <a:t>Landsat</a:t>
            </a:r>
            <a:r>
              <a:rPr lang="ja-JP" altLang="en-US" sz="2000" b="1" dirty="0">
                <a:solidFill>
                  <a:srgbClr val="003366"/>
                </a:solidFill>
              </a:rPr>
              <a:t> アプリ</a:t>
            </a:r>
            <a:endParaRPr lang="en-US" altLang="ja-JP" sz="2000" b="1" dirty="0">
              <a:solidFill>
                <a:srgbClr val="003366"/>
              </a:solidFill>
            </a:endParaRPr>
          </a:p>
          <a:p>
            <a:r>
              <a:rPr lang="en-US" altLang="ja-JP" sz="2000" dirty="0" err="1">
                <a:solidFill>
                  <a:srgbClr val="003366"/>
                </a:solidFill>
              </a:rPr>
              <a:t>Esri</a:t>
            </a:r>
            <a:r>
              <a:rPr lang="ja-JP" altLang="en-US" sz="2000" dirty="0">
                <a:solidFill>
                  <a:srgbClr val="003366"/>
                </a:solidFill>
              </a:rPr>
              <a:t> が公開しているレッスンがセットになっている </a:t>
            </a:r>
            <a:r>
              <a:rPr lang="en-US" altLang="ja-JP" sz="2000" dirty="0">
                <a:solidFill>
                  <a:srgbClr val="003366"/>
                </a:solidFill>
              </a:rPr>
              <a:t>Landsat </a:t>
            </a:r>
            <a:r>
              <a:rPr lang="ja-JP" altLang="en-US" sz="2000" dirty="0">
                <a:solidFill>
                  <a:srgbClr val="003366"/>
                </a:solidFill>
              </a:rPr>
              <a:t>活用アプリです。各種指数の切り替えや時系列データの表示、ブックマーク移動が行えます。セットになっているレッスンでは、火山活動から都市のスプロール現象</a:t>
            </a:r>
            <a:r>
              <a:rPr lang="ja-JP" altLang="en-US" sz="2000" dirty="0">
                <a:solidFill>
                  <a:srgbClr val="FF0000"/>
                </a:solidFill>
              </a:rPr>
              <a:t>*</a:t>
            </a:r>
            <a:r>
              <a:rPr lang="ja-JP" altLang="en-US" sz="2000" dirty="0">
                <a:solidFill>
                  <a:srgbClr val="003366"/>
                </a:solidFill>
              </a:rPr>
              <a:t>まで、世界中のさまざまな秘密を明らかにします。</a:t>
            </a:r>
          </a:p>
        </p:txBody>
      </p:sp>
      <p:sp>
        <p:nvSpPr>
          <p:cNvPr id="6" name="テキスト ボックス 5">
            <a:extLst>
              <a:ext uri="{FF2B5EF4-FFF2-40B4-BE49-F238E27FC236}">
                <a16:creationId xmlns:a16="http://schemas.microsoft.com/office/drawing/2014/main" id="{0D4277E1-66DA-4718-8058-BDFC2069E1B1}"/>
              </a:ext>
            </a:extLst>
          </p:cNvPr>
          <p:cNvSpPr txBox="1"/>
          <p:nvPr/>
        </p:nvSpPr>
        <p:spPr>
          <a:xfrm>
            <a:off x="285720" y="4432739"/>
            <a:ext cx="6700868" cy="2246769"/>
          </a:xfrm>
          <a:prstGeom prst="rect">
            <a:avLst/>
          </a:prstGeom>
          <a:noFill/>
        </p:spPr>
        <p:txBody>
          <a:bodyPr wrap="square" rtlCol="0">
            <a:spAutoFit/>
          </a:bodyPr>
          <a:lstStyle/>
          <a:p>
            <a:pPr marL="342900" indent="-342900">
              <a:buFont typeface="Wingdings" panose="05000000000000000000" pitchFamily="2" charset="2"/>
              <a:buChar char="l"/>
            </a:pPr>
            <a:r>
              <a:rPr lang="en-US" altLang="ja-JP" sz="2000" b="1" dirty="0">
                <a:solidFill>
                  <a:srgbClr val="003366"/>
                </a:solidFill>
              </a:rPr>
              <a:t>Landsat</a:t>
            </a:r>
            <a:r>
              <a:rPr lang="ja-JP" altLang="en-US" sz="2000" b="1" dirty="0">
                <a:solidFill>
                  <a:srgbClr val="003366"/>
                </a:solidFill>
              </a:rPr>
              <a:t> </a:t>
            </a:r>
            <a:r>
              <a:rPr lang="en-US" altLang="ja-JP" sz="2000" b="1" dirty="0">
                <a:solidFill>
                  <a:srgbClr val="003366"/>
                </a:solidFill>
              </a:rPr>
              <a:t>Explorer</a:t>
            </a:r>
            <a:r>
              <a:rPr lang="ja-JP" altLang="en-US" sz="2000" b="1" dirty="0">
                <a:solidFill>
                  <a:srgbClr val="003366"/>
                </a:solidFill>
              </a:rPr>
              <a:t> </a:t>
            </a:r>
            <a:endParaRPr lang="en-US" altLang="ja-JP" sz="2000" b="1" dirty="0">
              <a:solidFill>
                <a:srgbClr val="003366"/>
              </a:solidFill>
            </a:endParaRPr>
          </a:p>
          <a:p>
            <a:r>
              <a:rPr lang="en-US" altLang="ja-JP" sz="2000" dirty="0" err="1">
                <a:solidFill>
                  <a:srgbClr val="003366"/>
                </a:solidFill>
              </a:rPr>
              <a:t>Esri</a:t>
            </a:r>
            <a:r>
              <a:rPr lang="ja-JP" altLang="en-US" sz="2000" dirty="0">
                <a:solidFill>
                  <a:srgbClr val="003366"/>
                </a:solidFill>
              </a:rPr>
              <a:t> が公開している </a:t>
            </a:r>
            <a:r>
              <a:rPr lang="en-US" altLang="ja-JP" sz="2000" dirty="0">
                <a:solidFill>
                  <a:srgbClr val="003366"/>
                </a:solidFill>
              </a:rPr>
              <a:t>Landsat </a:t>
            </a:r>
            <a:r>
              <a:rPr lang="ja-JP" altLang="en-US" sz="2000" dirty="0">
                <a:solidFill>
                  <a:srgbClr val="003366"/>
                </a:solidFill>
              </a:rPr>
              <a:t>活用アプリです。 さまざまな分析ツールが用意されており、各種指数の切り替えや、スワイプ、カスタム マスクの作成、時系列データの表示、</a:t>
            </a:r>
            <a:r>
              <a:rPr lang="en-US" altLang="ja-JP" sz="2000" dirty="0">
                <a:solidFill>
                  <a:srgbClr val="003366"/>
                </a:solidFill>
              </a:rPr>
              <a:t>2 </a:t>
            </a:r>
            <a:r>
              <a:rPr lang="ja-JP" altLang="en-US" sz="2000" dirty="0">
                <a:solidFill>
                  <a:srgbClr val="003366"/>
                </a:solidFill>
              </a:rPr>
              <a:t>時期間の変化抽出、</a:t>
            </a:r>
            <a:r>
              <a:rPr lang="en-US" altLang="ja-JP" sz="2000" dirty="0">
                <a:solidFill>
                  <a:srgbClr val="003366"/>
                </a:solidFill>
                <a:hlinkClick r:id="rId3"/>
              </a:rPr>
              <a:t>ArcGIS Online</a:t>
            </a:r>
            <a:r>
              <a:rPr lang="ja-JP" altLang="en-US" sz="2000" dirty="0">
                <a:solidFill>
                  <a:srgbClr val="003366"/>
                </a:solidFill>
              </a:rPr>
              <a:t> からのデータ追加・保存、ローカル ファイルへのエクスポートなどを行うことができます。</a:t>
            </a:r>
          </a:p>
        </p:txBody>
      </p:sp>
      <p:sp>
        <p:nvSpPr>
          <p:cNvPr id="8" name="テキスト ボックス 7">
            <a:extLst>
              <a:ext uri="{FF2B5EF4-FFF2-40B4-BE49-F238E27FC236}">
                <a16:creationId xmlns:a16="http://schemas.microsoft.com/office/drawing/2014/main" id="{3FA4A3DD-0BA6-44F7-9247-9C631371F576}"/>
              </a:ext>
            </a:extLst>
          </p:cNvPr>
          <p:cNvSpPr txBox="1"/>
          <p:nvPr/>
        </p:nvSpPr>
        <p:spPr>
          <a:xfrm>
            <a:off x="6012872" y="6525619"/>
            <a:ext cx="3131127" cy="307777"/>
          </a:xfrm>
          <a:prstGeom prst="rect">
            <a:avLst/>
          </a:prstGeom>
          <a:noFill/>
        </p:spPr>
        <p:txBody>
          <a:bodyPr wrap="square" rtlCol="0">
            <a:spAutoFit/>
          </a:bodyPr>
          <a:lstStyle/>
          <a:p>
            <a:r>
              <a:rPr lang="ja-JP" altLang="en-US" sz="1400" b="1" dirty="0">
                <a:solidFill>
                  <a:srgbClr val="FF0000"/>
                </a:solidFill>
              </a:rPr>
              <a:t>*</a:t>
            </a:r>
            <a:r>
              <a:rPr lang="ja-JP" altLang="en-US" sz="1400" dirty="0">
                <a:solidFill>
                  <a:schemeClr val="tx2"/>
                </a:solidFill>
              </a:rPr>
              <a:t>都市が無秩序に拡大していくこと。</a:t>
            </a:r>
            <a:endParaRPr lang="en-US" altLang="ja-JP" sz="1400" dirty="0">
              <a:solidFill>
                <a:schemeClr val="tx2"/>
              </a:solidFill>
            </a:endParaRPr>
          </a:p>
        </p:txBody>
      </p:sp>
      <p:pic>
        <p:nvPicPr>
          <p:cNvPr id="11" name="図 10">
            <a:extLst>
              <a:ext uri="{FF2B5EF4-FFF2-40B4-BE49-F238E27FC236}">
                <a16:creationId xmlns:a16="http://schemas.microsoft.com/office/drawing/2014/main" id="{3AE1017E-EE53-4E67-88CC-FF317F2C82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6588" y="4792437"/>
            <a:ext cx="1944303" cy="1260909"/>
          </a:xfrm>
          <a:prstGeom prst="rect">
            <a:avLst/>
          </a:prstGeom>
        </p:spPr>
      </p:pic>
      <p:sp>
        <p:nvSpPr>
          <p:cNvPr id="4" name="スライド番号プレースホルダー 3">
            <a:extLst>
              <a:ext uri="{FF2B5EF4-FFF2-40B4-BE49-F238E27FC236}">
                <a16:creationId xmlns:a16="http://schemas.microsoft.com/office/drawing/2014/main" id="{421B0C5C-E2C5-4651-9F8C-B61E54CC8A64}"/>
              </a:ext>
            </a:extLst>
          </p:cNvPr>
          <p:cNvSpPr>
            <a:spLocks noGrp="1"/>
          </p:cNvSpPr>
          <p:nvPr>
            <p:ph type="sldNum" sz="quarter" idx="12"/>
          </p:nvPr>
        </p:nvSpPr>
        <p:spPr/>
        <p:txBody>
          <a:bodyPr/>
          <a:lstStyle/>
          <a:p>
            <a:fld id="{F7E94DEF-D429-47B4-8E0F-58CD298B3C00}" type="slidenum">
              <a:rPr kumimoji="1" lang="ja-JP" altLang="en-US" smtClean="0"/>
              <a:t>5</a:t>
            </a:fld>
            <a:endParaRPr kumimoji="1" lang="ja-JP" altLang="en-US"/>
          </a:p>
        </p:txBody>
      </p:sp>
      <p:pic>
        <p:nvPicPr>
          <p:cNvPr id="12" name="図 11">
            <a:extLst>
              <a:ext uri="{FF2B5EF4-FFF2-40B4-BE49-F238E27FC236}">
                <a16:creationId xmlns:a16="http://schemas.microsoft.com/office/drawing/2014/main" id="{EA9F2FE2-2703-4E99-9228-2C6E6435A2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6696" y="2535932"/>
            <a:ext cx="1884195" cy="2092880"/>
          </a:xfrm>
          <a:prstGeom prst="rect">
            <a:avLst/>
          </a:prstGeom>
        </p:spPr>
      </p:pic>
    </p:spTree>
    <p:extLst>
      <p:ext uri="{BB962C8B-B14F-4D97-AF65-F5344CB8AC3E}">
        <p14:creationId xmlns:p14="http://schemas.microsoft.com/office/powerpoint/2010/main" val="1675660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49F5B2-3E3B-45DD-9F8A-B68114B616DB}"/>
              </a:ext>
            </a:extLst>
          </p:cNvPr>
          <p:cNvSpPr>
            <a:spLocks noGrp="1"/>
          </p:cNvSpPr>
          <p:nvPr>
            <p:ph type="title"/>
          </p:nvPr>
        </p:nvSpPr>
        <p:spPr/>
        <p:txBody>
          <a:bodyPr>
            <a:normAutofit/>
          </a:bodyPr>
          <a:lstStyle/>
          <a:p>
            <a:r>
              <a:rPr kumimoji="1" lang="ja-JP" altLang="en-US" sz="3200" dirty="0"/>
              <a:t>実際にさわってみよう</a:t>
            </a:r>
            <a:br>
              <a:rPr kumimoji="1" lang="en-US" altLang="ja-JP" sz="3200" dirty="0"/>
            </a:br>
            <a:r>
              <a:rPr kumimoji="1" lang="ja-JP" altLang="en-US" sz="3200" dirty="0"/>
              <a:t>～初級～</a:t>
            </a:r>
          </a:p>
        </p:txBody>
      </p:sp>
      <p:sp>
        <p:nvSpPr>
          <p:cNvPr id="3" name="サブタイトル 2">
            <a:extLst>
              <a:ext uri="{FF2B5EF4-FFF2-40B4-BE49-F238E27FC236}">
                <a16:creationId xmlns:a16="http://schemas.microsoft.com/office/drawing/2014/main" id="{8A1AEC5D-BFBF-410E-8FD5-6293F7AC5BB8}"/>
              </a:ext>
            </a:extLst>
          </p:cNvPr>
          <p:cNvSpPr>
            <a:spLocks noGrp="1"/>
          </p:cNvSpPr>
          <p:nvPr>
            <p:ph type="subTitle"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01A26A7-16F9-46BB-A44A-2462BDDB6B48}"/>
              </a:ext>
            </a:extLst>
          </p:cNvPr>
          <p:cNvSpPr>
            <a:spLocks noGrp="1"/>
          </p:cNvSpPr>
          <p:nvPr>
            <p:ph type="sldNum" sz="quarter" idx="12"/>
          </p:nvPr>
        </p:nvSpPr>
        <p:spPr/>
        <p:txBody>
          <a:bodyPr/>
          <a:lstStyle/>
          <a:p>
            <a:fld id="{F7E94DEF-D429-47B4-8E0F-58CD298B3C00}" type="slidenum">
              <a:rPr kumimoji="1" lang="ja-JP" altLang="en-US" smtClean="0"/>
              <a:t>6</a:t>
            </a:fld>
            <a:endParaRPr kumimoji="1" lang="ja-JP" altLang="en-US"/>
          </a:p>
        </p:txBody>
      </p:sp>
    </p:spTree>
    <p:extLst>
      <p:ext uri="{BB962C8B-B14F-4D97-AF65-F5344CB8AC3E}">
        <p14:creationId xmlns:p14="http://schemas.microsoft.com/office/powerpoint/2010/main" val="2701220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196617-411B-48D8-BD2B-D9294E1CB880}"/>
              </a:ext>
            </a:extLst>
          </p:cNvPr>
          <p:cNvSpPr>
            <a:spLocks noGrp="1"/>
          </p:cNvSpPr>
          <p:nvPr>
            <p:ph type="title"/>
          </p:nvPr>
        </p:nvSpPr>
        <p:spPr/>
        <p:txBody>
          <a:bodyPr/>
          <a:lstStyle/>
          <a:p>
            <a:r>
              <a:rPr lang="ja-JP" altLang="en-US" sz="3200" dirty="0"/>
              <a:t>準備</a:t>
            </a:r>
          </a:p>
        </p:txBody>
      </p:sp>
      <p:sp>
        <p:nvSpPr>
          <p:cNvPr id="3" name="コンテンツ プレースホルダー 2">
            <a:extLst>
              <a:ext uri="{FF2B5EF4-FFF2-40B4-BE49-F238E27FC236}">
                <a16:creationId xmlns:a16="http://schemas.microsoft.com/office/drawing/2014/main" id="{F73B4BD5-3716-4B92-9FAA-34E6698DA6D8}"/>
              </a:ext>
            </a:extLst>
          </p:cNvPr>
          <p:cNvSpPr>
            <a:spLocks noGrp="1"/>
          </p:cNvSpPr>
          <p:nvPr>
            <p:ph sz="quarter" idx="13"/>
          </p:nvPr>
        </p:nvSpPr>
        <p:spPr>
          <a:xfrm>
            <a:off x="285720" y="1317390"/>
            <a:ext cx="5563980" cy="4926022"/>
          </a:xfrm>
        </p:spPr>
        <p:txBody>
          <a:bodyPr>
            <a:normAutofit fontScale="92500" lnSpcReduction="20000"/>
          </a:bodyPr>
          <a:lstStyle/>
          <a:p>
            <a:r>
              <a:rPr lang="en-US" altLang="ja-JP" sz="2400" dirty="0"/>
              <a:t>Landsat</a:t>
            </a:r>
            <a:r>
              <a:rPr lang="ja-JP" altLang="en-US" sz="2400" dirty="0"/>
              <a:t> アプリにアクセスします。</a:t>
            </a:r>
            <a:endParaRPr lang="en-US" altLang="ja-JP" sz="2400" dirty="0"/>
          </a:p>
          <a:p>
            <a:pPr marL="0" indent="0">
              <a:buNone/>
            </a:pPr>
            <a:r>
              <a:rPr lang="en-US" altLang="ja-JP" sz="1800" b="0" dirty="0">
                <a:hlinkClick r:id="rId2"/>
              </a:rPr>
              <a:t>http://learn.arcgis.com/ja/projects/get-started-with-imagery/app/</a:t>
            </a:r>
            <a:endParaRPr lang="en-US" altLang="ja-JP" sz="1800" b="0" dirty="0"/>
          </a:p>
          <a:p>
            <a:pPr marL="0" indent="0">
              <a:buNone/>
            </a:pPr>
            <a:r>
              <a:rPr lang="en-US" altLang="ja-JP" sz="2000" b="0" dirty="0"/>
              <a:t>Landsat</a:t>
            </a:r>
            <a:r>
              <a:rPr lang="ja-JP" altLang="en-US" sz="2000" b="0" dirty="0"/>
              <a:t> アプリを開くと、右図の画面が表示されます。</a:t>
            </a:r>
            <a:endParaRPr lang="en-US" altLang="ja-JP" sz="2000" b="0" dirty="0"/>
          </a:p>
          <a:p>
            <a:pPr marL="0" indent="0">
              <a:buNone/>
            </a:pPr>
            <a:r>
              <a:rPr lang="ja-JP" altLang="en-US" sz="2000" b="0" dirty="0"/>
              <a:t>アプリに表示されている画像は、米国 </a:t>
            </a:r>
            <a:r>
              <a:rPr lang="en-US" altLang="ja-JP" sz="2000" b="0" dirty="0" err="1"/>
              <a:t>Esri</a:t>
            </a:r>
            <a:r>
              <a:rPr lang="ja-JP" altLang="en-US" sz="2000" b="0" dirty="0"/>
              <a:t> の本社がある米国カリフォルニア州のレッドランズです。</a:t>
            </a:r>
            <a:endParaRPr lang="en-US" altLang="ja-JP" sz="1800" b="0" dirty="0"/>
          </a:p>
          <a:p>
            <a:pPr marL="0" indent="0">
              <a:buNone/>
            </a:pPr>
            <a:endParaRPr lang="en-US" altLang="ja-JP" sz="2000" b="0" dirty="0">
              <a:solidFill>
                <a:schemeClr val="accent4"/>
              </a:solidFill>
            </a:endParaRPr>
          </a:p>
          <a:p>
            <a:pPr marL="0" indent="0">
              <a:buNone/>
            </a:pPr>
            <a:r>
              <a:rPr lang="en-US" altLang="ja-JP" sz="2000" b="0" dirty="0"/>
              <a:t>Landsat</a:t>
            </a:r>
            <a:r>
              <a:rPr lang="ja-JP" altLang="en-US" sz="2000" b="0" dirty="0"/>
              <a:t> アプリの左側には指数タブや機能タブが複数用意されています。まずウォーミングアップとして、ブックマーク ウインドウを開いて表示されている地域をみてみましょう。</a:t>
            </a:r>
          </a:p>
          <a:p>
            <a:pPr marL="0" indent="0">
              <a:buNone/>
            </a:pPr>
            <a:endParaRPr lang="en-US" altLang="ja-JP" sz="2000" b="0" dirty="0"/>
          </a:p>
          <a:p>
            <a:pPr marL="0" indent="0">
              <a:buNone/>
            </a:pPr>
            <a:r>
              <a:rPr lang="en-US" altLang="ja-JP" sz="2400" b="0" dirty="0"/>
              <a:t>	</a:t>
            </a:r>
            <a:r>
              <a:rPr lang="en-US" altLang="ja-JP" sz="2000" b="0" dirty="0">
                <a:solidFill>
                  <a:schemeClr val="accent4"/>
                </a:solidFill>
              </a:rPr>
              <a:t>[Bookmarks]</a:t>
            </a:r>
            <a:r>
              <a:rPr lang="ja-JP" altLang="en-US" sz="2000" b="0" dirty="0">
                <a:solidFill>
                  <a:schemeClr val="accent4"/>
                </a:solidFill>
              </a:rPr>
              <a:t> タブをクリックして、ブック</a:t>
            </a:r>
            <a:r>
              <a:rPr lang="en-US" altLang="ja-JP" sz="2000" b="0" dirty="0">
                <a:solidFill>
                  <a:schemeClr val="accent4"/>
                </a:solidFill>
              </a:rPr>
              <a:t>	</a:t>
            </a:r>
            <a:r>
              <a:rPr lang="ja-JP" altLang="en-US" sz="2000" b="0" dirty="0">
                <a:solidFill>
                  <a:schemeClr val="accent4"/>
                </a:solidFill>
              </a:rPr>
              <a:t>マーク ウィンドウの右端にあるスクロール</a:t>
            </a:r>
            <a:r>
              <a:rPr lang="en-US" altLang="ja-JP" sz="2000" b="0" dirty="0">
                <a:solidFill>
                  <a:schemeClr val="accent4"/>
                </a:solidFill>
              </a:rPr>
              <a:t>	</a:t>
            </a:r>
            <a:r>
              <a:rPr lang="ja-JP" altLang="en-US" sz="2000" b="0" dirty="0">
                <a:solidFill>
                  <a:schemeClr val="accent4"/>
                </a:solidFill>
              </a:rPr>
              <a:t>バーを操作します。任意のブックマークをク</a:t>
            </a:r>
            <a:r>
              <a:rPr lang="en-US" altLang="ja-JP" sz="2000" b="0" dirty="0">
                <a:solidFill>
                  <a:schemeClr val="accent4"/>
                </a:solidFill>
              </a:rPr>
              <a:t>	</a:t>
            </a:r>
            <a:r>
              <a:rPr lang="ja-JP" altLang="en-US" sz="2000" b="0" dirty="0">
                <a:solidFill>
                  <a:schemeClr val="accent4"/>
                </a:solidFill>
              </a:rPr>
              <a:t>リックして移動します。</a:t>
            </a:r>
            <a:endParaRPr lang="en-US" altLang="ja-JP" sz="2000" b="0" dirty="0"/>
          </a:p>
        </p:txBody>
      </p:sp>
      <p:pic>
        <p:nvPicPr>
          <p:cNvPr id="11" name="グラフィックス 10" descr="羅針盤">
            <a:extLst>
              <a:ext uri="{FF2B5EF4-FFF2-40B4-BE49-F238E27FC236}">
                <a16:creationId xmlns:a16="http://schemas.microsoft.com/office/drawing/2014/main" id="{382CB219-6F16-4AE8-A91E-2FBAE6BC57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8238" y="4791793"/>
            <a:ext cx="419524" cy="419524"/>
          </a:xfrm>
          <a:prstGeom prst="rect">
            <a:avLst/>
          </a:prstGeom>
        </p:spPr>
      </p:pic>
      <p:pic>
        <p:nvPicPr>
          <p:cNvPr id="8" name="図 7">
            <a:extLst>
              <a:ext uri="{FF2B5EF4-FFF2-40B4-BE49-F238E27FC236}">
                <a16:creationId xmlns:a16="http://schemas.microsoft.com/office/drawing/2014/main" id="{A90EEED8-DEAD-43A2-8DB2-EE60362783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9700" y="4838700"/>
            <a:ext cx="3004468" cy="1733572"/>
          </a:xfrm>
          <a:prstGeom prst="rect">
            <a:avLst/>
          </a:prstGeom>
        </p:spPr>
      </p:pic>
      <p:sp>
        <p:nvSpPr>
          <p:cNvPr id="4" name="スライド番号プレースホルダー 3">
            <a:extLst>
              <a:ext uri="{FF2B5EF4-FFF2-40B4-BE49-F238E27FC236}">
                <a16:creationId xmlns:a16="http://schemas.microsoft.com/office/drawing/2014/main" id="{BFB5AD30-AD2F-4133-AF22-3B7FE261795A}"/>
              </a:ext>
            </a:extLst>
          </p:cNvPr>
          <p:cNvSpPr>
            <a:spLocks noGrp="1"/>
          </p:cNvSpPr>
          <p:nvPr>
            <p:ph type="sldNum" sz="quarter" idx="12"/>
          </p:nvPr>
        </p:nvSpPr>
        <p:spPr/>
        <p:txBody>
          <a:bodyPr/>
          <a:lstStyle/>
          <a:p>
            <a:fld id="{F7E94DEF-D429-47B4-8E0F-58CD298B3C00}" type="slidenum">
              <a:rPr kumimoji="1" lang="ja-JP" altLang="en-US" smtClean="0"/>
              <a:t>7</a:t>
            </a:fld>
            <a:endParaRPr kumimoji="1" lang="ja-JP" altLang="en-US"/>
          </a:p>
        </p:txBody>
      </p:sp>
      <p:pic>
        <p:nvPicPr>
          <p:cNvPr id="9" name="図 8">
            <a:extLst>
              <a:ext uri="{FF2B5EF4-FFF2-40B4-BE49-F238E27FC236}">
                <a16:creationId xmlns:a16="http://schemas.microsoft.com/office/drawing/2014/main" id="{67119955-5D63-40D6-BEE8-9D8E21668C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9700" y="1317390"/>
            <a:ext cx="3004468" cy="3337230"/>
          </a:xfrm>
          <a:prstGeom prst="rect">
            <a:avLst/>
          </a:prstGeom>
        </p:spPr>
      </p:pic>
    </p:spTree>
    <p:extLst>
      <p:ext uri="{BB962C8B-B14F-4D97-AF65-F5344CB8AC3E}">
        <p14:creationId xmlns:p14="http://schemas.microsoft.com/office/powerpoint/2010/main" val="2787145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3D672B-1813-4DE3-8A5F-1489E7EC47C6}"/>
              </a:ext>
            </a:extLst>
          </p:cNvPr>
          <p:cNvSpPr>
            <a:spLocks noGrp="1"/>
          </p:cNvSpPr>
          <p:nvPr>
            <p:ph type="title"/>
          </p:nvPr>
        </p:nvSpPr>
        <p:spPr/>
        <p:txBody>
          <a:bodyPr>
            <a:normAutofit/>
          </a:bodyPr>
          <a:lstStyle/>
          <a:p>
            <a:r>
              <a:rPr kumimoji="1" lang="en-US" altLang="ja-JP" sz="3200" dirty="0"/>
              <a:t>Landsat</a:t>
            </a:r>
            <a:r>
              <a:rPr kumimoji="1" lang="ja-JP" altLang="en-US" sz="3200" dirty="0"/>
              <a:t> アプリのアイコン説明と操作方法</a:t>
            </a:r>
          </a:p>
        </p:txBody>
      </p:sp>
      <p:sp>
        <p:nvSpPr>
          <p:cNvPr id="3" name="コンテンツ プレースホルダー 2">
            <a:extLst>
              <a:ext uri="{FF2B5EF4-FFF2-40B4-BE49-F238E27FC236}">
                <a16:creationId xmlns:a16="http://schemas.microsoft.com/office/drawing/2014/main" id="{C196E3B5-AAE5-4C45-BA68-014A43ED072B}"/>
              </a:ext>
            </a:extLst>
          </p:cNvPr>
          <p:cNvSpPr>
            <a:spLocks noGrp="1"/>
          </p:cNvSpPr>
          <p:nvPr>
            <p:ph sz="quarter" idx="13"/>
          </p:nvPr>
        </p:nvSpPr>
        <p:spPr>
          <a:xfrm>
            <a:off x="298504" y="1284902"/>
            <a:ext cx="8572500" cy="5357823"/>
          </a:xfrm>
        </p:spPr>
        <p:txBody>
          <a:bodyPr>
            <a:normAutofit/>
          </a:bodyPr>
          <a:lstStyle/>
          <a:p>
            <a:r>
              <a:rPr kumimoji="1" lang="ja-JP" altLang="en-US" sz="2000" dirty="0"/>
              <a:t>アイコン説明</a:t>
            </a:r>
            <a:endParaRPr kumimoji="1" lang="en-US" altLang="ja-JP" sz="2000" dirty="0"/>
          </a:p>
        </p:txBody>
      </p:sp>
      <p:graphicFrame>
        <p:nvGraphicFramePr>
          <p:cNvPr id="4" name="表 3">
            <a:extLst>
              <a:ext uri="{FF2B5EF4-FFF2-40B4-BE49-F238E27FC236}">
                <a16:creationId xmlns:a16="http://schemas.microsoft.com/office/drawing/2014/main" id="{3CC07805-4200-484E-8A8E-80E75436067C}"/>
              </a:ext>
            </a:extLst>
          </p:cNvPr>
          <p:cNvGraphicFramePr>
            <a:graphicFrameLocks noGrp="1"/>
          </p:cNvGraphicFramePr>
          <p:nvPr>
            <p:extLst>
              <p:ext uri="{D42A27DB-BD31-4B8C-83A1-F6EECF244321}">
                <p14:modId xmlns:p14="http://schemas.microsoft.com/office/powerpoint/2010/main" val="2524750861"/>
              </p:ext>
            </p:extLst>
          </p:nvPr>
        </p:nvGraphicFramePr>
        <p:xfrm>
          <a:off x="298504" y="1730980"/>
          <a:ext cx="8473967" cy="3760083"/>
        </p:xfrm>
        <a:graphic>
          <a:graphicData uri="http://schemas.openxmlformats.org/drawingml/2006/table">
            <a:tbl>
              <a:tblPr bandCol="1">
                <a:tableStyleId>{BDBED569-4797-4DF1-A0F4-6AAB3CD982D8}</a:tableStyleId>
              </a:tblPr>
              <a:tblGrid>
                <a:gridCol w="847397">
                  <a:extLst>
                    <a:ext uri="{9D8B030D-6E8A-4147-A177-3AD203B41FA5}">
                      <a16:colId xmlns:a16="http://schemas.microsoft.com/office/drawing/2014/main" val="880564931"/>
                    </a:ext>
                  </a:extLst>
                </a:gridCol>
                <a:gridCol w="3389587">
                  <a:extLst>
                    <a:ext uri="{9D8B030D-6E8A-4147-A177-3AD203B41FA5}">
                      <a16:colId xmlns:a16="http://schemas.microsoft.com/office/drawing/2014/main" val="1542192624"/>
                    </a:ext>
                  </a:extLst>
                </a:gridCol>
                <a:gridCol w="939505">
                  <a:extLst>
                    <a:ext uri="{9D8B030D-6E8A-4147-A177-3AD203B41FA5}">
                      <a16:colId xmlns:a16="http://schemas.microsoft.com/office/drawing/2014/main" val="1482593526"/>
                    </a:ext>
                  </a:extLst>
                </a:gridCol>
                <a:gridCol w="3297478">
                  <a:extLst>
                    <a:ext uri="{9D8B030D-6E8A-4147-A177-3AD203B41FA5}">
                      <a16:colId xmlns:a16="http://schemas.microsoft.com/office/drawing/2014/main" val="4012830101"/>
                    </a:ext>
                  </a:extLst>
                </a:gridCol>
              </a:tblGrid>
              <a:tr h="370840">
                <a:tc>
                  <a:txBody>
                    <a:bodyPr/>
                    <a:lstStyle/>
                    <a:p>
                      <a:endParaRPr kumimoji="1" lang="ja-JP" altLang="en-US" dirty="0"/>
                    </a:p>
                  </a:txBody>
                  <a:tcPr/>
                </a:tc>
                <a:tc>
                  <a:txBody>
                    <a:bodyPr/>
                    <a:lstStyle/>
                    <a:p>
                      <a:r>
                        <a:rPr kumimoji="1" lang="en-US" altLang="ja-JP" sz="1400" dirty="0">
                          <a:solidFill>
                            <a:schemeClr val="tx2"/>
                          </a:solidFill>
                        </a:rPr>
                        <a:t>[Agriculture]</a:t>
                      </a:r>
                      <a:r>
                        <a:rPr kumimoji="1" lang="ja-JP" altLang="en-US" sz="1400" dirty="0">
                          <a:solidFill>
                            <a:schemeClr val="tx2"/>
                          </a:solidFill>
                        </a:rPr>
                        <a:t> 農業画像</a:t>
                      </a:r>
                      <a:endParaRPr kumimoji="1" lang="en-US" altLang="ja-JP" sz="1400" dirty="0">
                        <a:solidFill>
                          <a:schemeClr val="tx2"/>
                        </a:solidFill>
                      </a:endParaRPr>
                    </a:p>
                  </a:txBody>
                  <a:tcPr/>
                </a:tc>
                <a:tc>
                  <a:txBody>
                    <a:bodyPr/>
                    <a:lstStyle/>
                    <a:p>
                      <a:endParaRPr kumimoji="1" lang="ja-JP" altLang="en-US" sz="1400" dirty="0">
                        <a:solidFill>
                          <a:schemeClr val="tx2"/>
                        </a:solidFill>
                      </a:endParaRPr>
                    </a:p>
                  </a:txBody>
                  <a:tcPr/>
                </a:tc>
                <a:tc>
                  <a:txBody>
                    <a:bodyPr/>
                    <a:lstStyle/>
                    <a:p>
                      <a:r>
                        <a:rPr kumimoji="1" lang="en-US" altLang="ja-JP" sz="1400" dirty="0">
                          <a:solidFill>
                            <a:schemeClr val="tx2"/>
                          </a:solidFill>
                        </a:rPr>
                        <a:t>[Time]</a:t>
                      </a:r>
                      <a:r>
                        <a:rPr kumimoji="1" lang="ja-JP" altLang="en-US" sz="1400" dirty="0">
                          <a:solidFill>
                            <a:schemeClr val="tx2"/>
                          </a:solidFill>
                        </a:rPr>
                        <a:t> タイムライン</a:t>
                      </a:r>
                    </a:p>
                  </a:txBody>
                  <a:tcPr/>
                </a:tc>
                <a:extLst>
                  <a:ext uri="{0D108BD9-81ED-4DB2-BD59-A6C34878D82A}">
                    <a16:rowId xmlns:a16="http://schemas.microsoft.com/office/drawing/2014/main" val="1324948445"/>
                  </a:ext>
                </a:extLst>
              </a:tr>
              <a:tr h="370840">
                <a:tc>
                  <a:txBody>
                    <a:bodyPr/>
                    <a:lstStyle/>
                    <a:p>
                      <a:endParaRPr kumimoji="1" lang="ja-JP" altLang="en-US" dirty="0"/>
                    </a:p>
                  </a:txBody>
                  <a:tcPr/>
                </a:tc>
                <a:tc>
                  <a:txBody>
                    <a:bodyPr/>
                    <a:lstStyle/>
                    <a:p>
                      <a:r>
                        <a:rPr kumimoji="1" lang="en-US" altLang="ja-JP" sz="1400" dirty="0">
                          <a:solidFill>
                            <a:schemeClr val="tx2"/>
                          </a:solidFill>
                        </a:rPr>
                        <a:t>[Natural</a:t>
                      </a:r>
                      <a:r>
                        <a:rPr kumimoji="1" lang="ja-JP" altLang="en-US" sz="1400" dirty="0">
                          <a:solidFill>
                            <a:schemeClr val="tx2"/>
                          </a:solidFill>
                        </a:rPr>
                        <a:t> </a:t>
                      </a:r>
                      <a:r>
                        <a:rPr kumimoji="1" lang="en-US" altLang="ja-JP" sz="1400" dirty="0">
                          <a:solidFill>
                            <a:schemeClr val="tx2"/>
                          </a:solidFill>
                        </a:rPr>
                        <a:t>Color]</a:t>
                      </a:r>
                      <a:r>
                        <a:rPr kumimoji="1" lang="ja-JP" altLang="en-US" sz="1400" dirty="0">
                          <a:solidFill>
                            <a:schemeClr val="tx2"/>
                          </a:solidFill>
                        </a:rPr>
                        <a:t> トゥルーカラー画像</a:t>
                      </a:r>
                    </a:p>
                  </a:txBody>
                  <a:tcPr/>
                </a:tc>
                <a:tc>
                  <a:txBody>
                    <a:bodyPr/>
                    <a:lstStyle/>
                    <a:p>
                      <a:endParaRPr kumimoji="1" lang="ja-JP" altLang="en-US" sz="1400" dirty="0">
                        <a:solidFill>
                          <a:schemeClr val="tx2"/>
                        </a:solidFill>
                      </a:endParaRPr>
                    </a:p>
                  </a:txBody>
                  <a:tcPr/>
                </a:tc>
                <a:tc>
                  <a:txBody>
                    <a:bodyPr/>
                    <a:lstStyle/>
                    <a:p>
                      <a:r>
                        <a:rPr kumimoji="1" lang="en-US" altLang="ja-JP" sz="1400" dirty="0">
                          <a:solidFill>
                            <a:schemeClr val="tx2"/>
                          </a:solidFill>
                        </a:rPr>
                        <a:t>[Identify]</a:t>
                      </a:r>
                      <a:r>
                        <a:rPr kumimoji="1" lang="ja-JP" altLang="en-US" sz="1400" dirty="0">
                          <a:solidFill>
                            <a:schemeClr val="tx2"/>
                          </a:solidFill>
                        </a:rPr>
                        <a:t> 属性情報</a:t>
                      </a:r>
                    </a:p>
                  </a:txBody>
                  <a:tcPr/>
                </a:tc>
                <a:extLst>
                  <a:ext uri="{0D108BD9-81ED-4DB2-BD59-A6C34878D82A}">
                    <a16:rowId xmlns:a16="http://schemas.microsoft.com/office/drawing/2014/main" val="198162463"/>
                  </a:ext>
                </a:extLst>
              </a:tr>
              <a:tr h="370840">
                <a:tc>
                  <a:txBody>
                    <a:bodyPr/>
                    <a:lstStyle/>
                    <a:p>
                      <a:endParaRPr kumimoji="1" lang="ja-JP" altLang="en-US" dirty="0"/>
                    </a:p>
                  </a:txBody>
                  <a:tcPr/>
                </a:tc>
                <a:tc>
                  <a:txBody>
                    <a:bodyPr/>
                    <a:lstStyle/>
                    <a:p>
                      <a:r>
                        <a:rPr kumimoji="1" lang="en-US" altLang="ja-JP" sz="1400" dirty="0">
                          <a:solidFill>
                            <a:schemeClr val="tx2"/>
                          </a:solidFill>
                        </a:rPr>
                        <a:t>[Color</a:t>
                      </a:r>
                      <a:r>
                        <a:rPr kumimoji="1" lang="ja-JP" altLang="en-US" sz="1400" dirty="0">
                          <a:solidFill>
                            <a:schemeClr val="tx2"/>
                          </a:solidFill>
                        </a:rPr>
                        <a:t> </a:t>
                      </a:r>
                      <a:r>
                        <a:rPr kumimoji="1" lang="en-US" altLang="ja-JP" sz="1400" dirty="0">
                          <a:solidFill>
                            <a:schemeClr val="tx2"/>
                          </a:solidFill>
                        </a:rPr>
                        <a:t>Infrared]</a:t>
                      </a:r>
                      <a:r>
                        <a:rPr kumimoji="1" lang="ja-JP" altLang="en-US" sz="1400" dirty="0">
                          <a:solidFill>
                            <a:schemeClr val="tx2"/>
                          </a:solidFill>
                        </a:rPr>
                        <a:t> 赤外画像</a:t>
                      </a:r>
                    </a:p>
                  </a:txBody>
                  <a:tcPr/>
                </a:tc>
                <a:tc>
                  <a:txBody>
                    <a:bodyPr/>
                    <a:lstStyle/>
                    <a:p>
                      <a:endParaRPr kumimoji="1" lang="ja-JP" altLang="en-US" sz="1400" dirty="0">
                        <a:solidFill>
                          <a:schemeClr val="tx2"/>
                        </a:solidFill>
                      </a:endParaRPr>
                    </a:p>
                  </a:txBody>
                  <a:tcPr/>
                </a:tc>
                <a:tc>
                  <a:txBody>
                    <a:bodyPr/>
                    <a:lstStyle/>
                    <a:p>
                      <a:r>
                        <a:rPr kumimoji="1" lang="en-US" altLang="ja-JP" sz="1400" dirty="0">
                          <a:solidFill>
                            <a:schemeClr val="tx2"/>
                          </a:solidFill>
                        </a:rPr>
                        <a:t>[Bookmarks]</a:t>
                      </a:r>
                      <a:r>
                        <a:rPr kumimoji="1" lang="ja-JP" altLang="en-US" sz="1400" dirty="0">
                          <a:solidFill>
                            <a:schemeClr val="tx2"/>
                          </a:solidFill>
                        </a:rPr>
                        <a:t> ブックマーク</a:t>
                      </a:r>
                    </a:p>
                  </a:txBody>
                  <a:tcPr/>
                </a:tc>
                <a:extLst>
                  <a:ext uri="{0D108BD9-81ED-4DB2-BD59-A6C34878D82A}">
                    <a16:rowId xmlns:a16="http://schemas.microsoft.com/office/drawing/2014/main" val="3064915253"/>
                  </a:ext>
                </a:extLst>
              </a:tr>
              <a:tr h="370840">
                <a:tc>
                  <a:txBody>
                    <a:bodyPr/>
                    <a:lstStyle/>
                    <a:p>
                      <a:endParaRPr kumimoji="1" lang="ja-JP" altLang="en-US" dirty="0"/>
                    </a:p>
                  </a:txBody>
                  <a:tcPr/>
                </a:tc>
                <a:tc>
                  <a:txBody>
                    <a:bodyPr/>
                    <a:lstStyle/>
                    <a:p>
                      <a:r>
                        <a:rPr kumimoji="1" lang="en-US" altLang="ja-JP" sz="1400" dirty="0">
                          <a:solidFill>
                            <a:schemeClr val="tx2"/>
                          </a:solidFill>
                        </a:rPr>
                        <a:t>[SWIR]</a:t>
                      </a:r>
                      <a:r>
                        <a:rPr kumimoji="1" lang="ja-JP" altLang="en-US" sz="1400" dirty="0">
                          <a:solidFill>
                            <a:schemeClr val="tx2"/>
                          </a:solidFill>
                        </a:rPr>
                        <a:t> 短波近赤外画像</a:t>
                      </a:r>
                    </a:p>
                  </a:txBody>
                  <a:tcPr/>
                </a:tc>
                <a:tc>
                  <a:txBody>
                    <a:bodyPr/>
                    <a:lstStyle/>
                    <a:p>
                      <a:endParaRPr kumimoji="1" lang="ja-JP" altLang="en-US" sz="1400" dirty="0">
                        <a:solidFill>
                          <a:schemeClr val="tx2"/>
                        </a:solidFill>
                      </a:endParaRPr>
                    </a:p>
                  </a:txBody>
                  <a:tcPr/>
                </a:tc>
                <a:tc>
                  <a:txBody>
                    <a:bodyPr/>
                    <a:lstStyle/>
                    <a:p>
                      <a:r>
                        <a:rPr kumimoji="1" lang="en-US" altLang="ja-JP" sz="1400" dirty="0">
                          <a:solidFill>
                            <a:schemeClr val="tx2"/>
                          </a:solidFill>
                        </a:rPr>
                        <a:t>[About]</a:t>
                      </a:r>
                      <a:r>
                        <a:rPr kumimoji="1" lang="ja-JP" altLang="en-US" sz="1400" dirty="0">
                          <a:solidFill>
                            <a:schemeClr val="tx2"/>
                          </a:solidFill>
                        </a:rPr>
                        <a:t> </a:t>
                      </a:r>
                      <a:r>
                        <a:rPr kumimoji="1" lang="en-US" altLang="ja-JP" sz="1400" dirty="0">
                          <a:solidFill>
                            <a:schemeClr val="tx2"/>
                          </a:solidFill>
                        </a:rPr>
                        <a:t>Landsat</a:t>
                      </a:r>
                      <a:r>
                        <a:rPr kumimoji="1" lang="ja-JP" altLang="en-US" sz="1400" dirty="0">
                          <a:solidFill>
                            <a:schemeClr val="tx2"/>
                          </a:solidFill>
                        </a:rPr>
                        <a:t> アプリについて</a:t>
                      </a:r>
                    </a:p>
                  </a:txBody>
                  <a:tcPr/>
                </a:tc>
                <a:extLst>
                  <a:ext uri="{0D108BD9-81ED-4DB2-BD59-A6C34878D82A}">
                    <a16:rowId xmlns:a16="http://schemas.microsoft.com/office/drawing/2014/main" val="1732649542"/>
                  </a:ext>
                </a:extLst>
              </a:tr>
              <a:tr h="384975">
                <a:tc>
                  <a:txBody>
                    <a:bodyPr/>
                    <a:lstStyle/>
                    <a:p>
                      <a:endParaRPr kumimoji="1" lang="ja-JP" altLang="en-US" dirty="0"/>
                    </a:p>
                  </a:txBody>
                  <a:tcPr/>
                </a:tc>
                <a:tc>
                  <a:txBody>
                    <a:bodyPr/>
                    <a:lstStyle/>
                    <a:p>
                      <a:r>
                        <a:rPr kumimoji="1" lang="en-US" altLang="ja-JP" sz="1400" dirty="0">
                          <a:solidFill>
                            <a:schemeClr val="tx2"/>
                          </a:solidFill>
                        </a:rPr>
                        <a:t>[Geology]</a:t>
                      </a:r>
                      <a:r>
                        <a:rPr kumimoji="1" lang="ja-JP" altLang="en-US" sz="1400" dirty="0">
                          <a:solidFill>
                            <a:schemeClr val="tx2"/>
                          </a:solidFill>
                        </a:rPr>
                        <a:t> 地形画像</a:t>
                      </a:r>
                    </a:p>
                  </a:txBody>
                  <a:tcPr/>
                </a:tc>
                <a:tc>
                  <a:txBody>
                    <a:bodyPr/>
                    <a:lstStyle/>
                    <a:p>
                      <a:endParaRPr kumimoji="1" lang="ja-JP" altLang="en-US" sz="1400" dirty="0">
                        <a:solidFill>
                          <a:schemeClr val="tx2"/>
                        </a:solidFill>
                      </a:endParaRPr>
                    </a:p>
                  </a:txBody>
                  <a:tcPr/>
                </a:tc>
                <a:tc>
                  <a:txBody>
                    <a:bodyPr/>
                    <a:lstStyle/>
                    <a:p>
                      <a:r>
                        <a:rPr kumimoji="1" lang="ja-JP" altLang="en-US" sz="1400" dirty="0">
                          <a:solidFill>
                            <a:schemeClr val="tx2"/>
                          </a:solidFill>
                        </a:rPr>
                        <a:t>拡大</a:t>
                      </a:r>
                      <a:r>
                        <a:rPr kumimoji="1" lang="en-US" altLang="ja-JP" sz="1400" dirty="0">
                          <a:solidFill>
                            <a:schemeClr val="tx2"/>
                          </a:solidFill>
                        </a:rPr>
                        <a:t>/</a:t>
                      </a:r>
                      <a:r>
                        <a:rPr kumimoji="1" lang="ja-JP" altLang="en-US" sz="1400" dirty="0">
                          <a:solidFill>
                            <a:schemeClr val="tx2"/>
                          </a:solidFill>
                        </a:rPr>
                        <a:t>縮小</a:t>
                      </a:r>
                    </a:p>
                  </a:txBody>
                  <a:tcPr/>
                </a:tc>
                <a:extLst>
                  <a:ext uri="{0D108BD9-81ED-4DB2-BD59-A6C34878D82A}">
                    <a16:rowId xmlns:a16="http://schemas.microsoft.com/office/drawing/2014/main" val="3313353841"/>
                  </a:ext>
                </a:extLst>
              </a:tr>
              <a:tr h="397566">
                <a:tc>
                  <a:txBody>
                    <a:bodyPr/>
                    <a:lstStyle/>
                    <a:p>
                      <a:r>
                        <a:rPr kumimoji="1" lang="ja-JP" altLang="en-US" dirty="0"/>
                        <a:t> </a:t>
                      </a:r>
                    </a:p>
                  </a:txBody>
                  <a:tcPr/>
                </a:tc>
                <a:tc>
                  <a:txBody>
                    <a:bodyPr/>
                    <a:lstStyle/>
                    <a:p>
                      <a:r>
                        <a:rPr kumimoji="1" lang="en-US" altLang="ja-JP" sz="1400" dirty="0">
                          <a:solidFill>
                            <a:schemeClr val="tx2"/>
                          </a:solidFill>
                        </a:rPr>
                        <a:t>[Bathymetric]</a:t>
                      </a:r>
                      <a:r>
                        <a:rPr kumimoji="1" lang="ja-JP" altLang="en-US" sz="1400" dirty="0">
                          <a:solidFill>
                            <a:schemeClr val="tx2"/>
                          </a:solidFill>
                        </a:rPr>
                        <a:t> 海底地形図</a:t>
                      </a:r>
                    </a:p>
                  </a:txBody>
                  <a:tcPr/>
                </a:tc>
                <a:tc>
                  <a:txBody>
                    <a:bodyPr/>
                    <a:lstStyle/>
                    <a:p>
                      <a:endParaRPr kumimoji="1" lang="ja-JP" altLang="en-US" sz="1400" dirty="0">
                        <a:solidFill>
                          <a:schemeClr val="tx2"/>
                        </a:solidFill>
                      </a:endParaRPr>
                    </a:p>
                  </a:txBody>
                  <a:tcPr/>
                </a:tc>
                <a:tc>
                  <a:txBody>
                    <a:bodyPr/>
                    <a:lstStyle/>
                    <a:p>
                      <a:r>
                        <a:rPr kumimoji="1" lang="ja-JP" altLang="en-US" sz="1400" dirty="0">
                          <a:solidFill>
                            <a:schemeClr val="tx2"/>
                          </a:solidFill>
                        </a:rPr>
                        <a:t>デフォルトの表示範囲</a:t>
                      </a:r>
                      <a:endParaRPr kumimoji="1" lang="en-US" altLang="ja-JP" sz="1400" dirty="0">
                        <a:solidFill>
                          <a:schemeClr val="tx2"/>
                        </a:solidFill>
                      </a:endParaRPr>
                    </a:p>
                  </a:txBody>
                  <a:tcPr/>
                </a:tc>
                <a:extLst>
                  <a:ext uri="{0D108BD9-81ED-4DB2-BD59-A6C34878D82A}">
                    <a16:rowId xmlns:a16="http://schemas.microsoft.com/office/drawing/2014/main" val="115390989"/>
                  </a:ext>
                </a:extLst>
              </a:tr>
              <a:tr h="381662">
                <a:tc>
                  <a:txBody>
                    <a:bodyPr/>
                    <a:lstStyle/>
                    <a:p>
                      <a:endParaRPr kumimoji="1" lang="ja-JP" altLang="en-US" dirty="0"/>
                    </a:p>
                  </a:txBody>
                  <a:tcPr/>
                </a:tc>
                <a:tc>
                  <a:txBody>
                    <a:bodyPr/>
                    <a:lstStyle/>
                    <a:p>
                      <a:r>
                        <a:rPr kumimoji="1" lang="en-US" altLang="ja-JP" sz="1400" dirty="0">
                          <a:solidFill>
                            <a:schemeClr val="tx2"/>
                          </a:solidFill>
                        </a:rPr>
                        <a:t>[Panchromatic]</a:t>
                      </a:r>
                      <a:r>
                        <a:rPr kumimoji="1" lang="ja-JP" altLang="en-US" sz="1400" dirty="0">
                          <a:solidFill>
                            <a:schemeClr val="tx2"/>
                          </a:solidFill>
                        </a:rPr>
                        <a:t> パンクロ画像</a:t>
                      </a:r>
                    </a:p>
                  </a:txBody>
                  <a:tcPr/>
                </a:tc>
                <a:tc>
                  <a:txBody>
                    <a:bodyPr/>
                    <a:lstStyle/>
                    <a:p>
                      <a:endParaRPr kumimoji="1" lang="ja-JP" altLang="en-US" sz="1400" dirty="0">
                        <a:solidFill>
                          <a:schemeClr val="tx2"/>
                        </a:solidFill>
                      </a:endParaRPr>
                    </a:p>
                  </a:txBody>
                  <a:tcPr/>
                </a:tc>
                <a:tc>
                  <a:txBody>
                    <a:bodyPr/>
                    <a:lstStyle/>
                    <a:p>
                      <a:r>
                        <a:rPr kumimoji="1" lang="en-US" altLang="ja-JP" sz="1400" dirty="0">
                          <a:solidFill>
                            <a:schemeClr val="tx2"/>
                          </a:solidFill>
                        </a:rPr>
                        <a:t>[Find</a:t>
                      </a:r>
                      <a:r>
                        <a:rPr kumimoji="1" lang="ja-JP" altLang="en-US" sz="1400" dirty="0">
                          <a:solidFill>
                            <a:schemeClr val="tx2"/>
                          </a:solidFill>
                        </a:rPr>
                        <a:t> </a:t>
                      </a:r>
                      <a:r>
                        <a:rPr kumimoji="1" lang="en-US" altLang="ja-JP" sz="1400" dirty="0">
                          <a:solidFill>
                            <a:schemeClr val="tx2"/>
                          </a:solidFill>
                        </a:rPr>
                        <a:t>a</a:t>
                      </a:r>
                      <a:r>
                        <a:rPr kumimoji="1" lang="ja-JP" altLang="en-US" sz="1400" dirty="0">
                          <a:solidFill>
                            <a:schemeClr val="tx2"/>
                          </a:solidFill>
                        </a:rPr>
                        <a:t> </a:t>
                      </a:r>
                      <a:r>
                        <a:rPr kumimoji="1" lang="en-US" altLang="ja-JP" sz="1400" dirty="0">
                          <a:solidFill>
                            <a:schemeClr val="tx2"/>
                          </a:solidFill>
                        </a:rPr>
                        <a:t>place]</a:t>
                      </a:r>
                      <a:r>
                        <a:rPr kumimoji="1" lang="ja-JP" altLang="en-US" sz="1400" dirty="0">
                          <a:solidFill>
                            <a:schemeClr val="tx2"/>
                          </a:solidFill>
                        </a:rPr>
                        <a:t> 地点検索</a:t>
                      </a:r>
                      <a:endParaRPr kumimoji="1" lang="en-US" altLang="ja-JP" sz="1400" dirty="0">
                        <a:solidFill>
                          <a:schemeClr val="tx2"/>
                        </a:solidFill>
                      </a:endParaRPr>
                    </a:p>
                  </a:txBody>
                  <a:tcPr/>
                </a:tc>
                <a:extLst>
                  <a:ext uri="{0D108BD9-81ED-4DB2-BD59-A6C34878D82A}">
                    <a16:rowId xmlns:a16="http://schemas.microsoft.com/office/drawing/2014/main" val="2328756971"/>
                  </a:ext>
                </a:extLst>
              </a:tr>
              <a:tr h="370840">
                <a:tc>
                  <a:txBody>
                    <a:bodyPr/>
                    <a:lstStyle/>
                    <a:p>
                      <a:endParaRPr kumimoji="1" lang="ja-JP" altLang="en-US"/>
                    </a:p>
                  </a:txBody>
                  <a:tcPr/>
                </a:tc>
                <a:tc>
                  <a:txBody>
                    <a:bodyPr/>
                    <a:lstStyle/>
                    <a:p>
                      <a:r>
                        <a:rPr kumimoji="1" lang="en-US" altLang="ja-JP" sz="1400" dirty="0">
                          <a:solidFill>
                            <a:schemeClr val="tx2"/>
                          </a:solidFill>
                        </a:rPr>
                        <a:t>[Vegetation</a:t>
                      </a:r>
                      <a:r>
                        <a:rPr kumimoji="1" lang="ja-JP" altLang="en-US" sz="1400" dirty="0">
                          <a:solidFill>
                            <a:schemeClr val="tx2"/>
                          </a:solidFill>
                        </a:rPr>
                        <a:t> </a:t>
                      </a:r>
                      <a:r>
                        <a:rPr kumimoji="1" lang="en-US" altLang="ja-JP" sz="1400" dirty="0">
                          <a:solidFill>
                            <a:schemeClr val="tx2"/>
                          </a:solidFill>
                        </a:rPr>
                        <a:t>Index]</a:t>
                      </a:r>
                      <a:r>
                        <a:rPr kumimoji="1" lang="ja-JP" altLang="en-US" sz="1400" dirty="0">
                          <a:solidFill>
                            <a:schemeClr val="tx2"/>
                          </a:solidFill>
                        </a:rPr>
                        <a:t> 植生指数画像</a:t>
                      </a:r>
                    </a:p>
                  </a:txBody>
                  <a:tcPr/>
                </a:tc>
                <a:tc>
                  <a:txBody>
                    <a:bodyPr/>
                    <a:lstStyle/>
                    <a:p>
                      <a:r>
                        <a:rPr kumimoji="1" lang="ja-JP" altLang="en-US" sz="1400" dirty="0">
                          <a:solidFill>
                            <a:schemeClr val="tx2"/>
                          </a:solidFill>
                        </a:rPr>
                        <a:t> </a:t>
                      </a:r>
                    </a:p>
                  </a:txBody>
                  <a:tcPr/>
                </a:tc>
                <a:tc>
                  <a:txBody>
                    <a:bodyPr/>
                    <a:lstStyle/>
                    <a:p>
                      <a:r>
                        <a:rPr kumimoji="1" lang="en-US" altLang="ja-JP" sz="1400" dirty="0">
                          <a:solidFill>
                            <a:schemeClr val="tx2"/>
                          </a:solidFill>
                        </a:rPr>
                        <a:t>SNS</a:t>
                      </a:r>
                      <a:r>
                        <a:rPr kumimoji="1" lang="ja-JP" altLang="en-US" sz="1400" dirty="0">
                          <a:solidFill>
                            <a:schemeClr val="tx2"/>
                          </a:solidFill>
                        </a:rPr>
                        <a:t>共有</a:t>
                      </a:r>
                      <a:endParaRPr kumimoji="1" lang="en-US" altLang="ja-JP" sz="1400" dirty="0">
                        <a:solidFill>
                          <a:schemeClr val="tx2"/>
                        </a:solidFill>
                      </a:endParaRPr>
                    </a:p>
                  </a:txBody>
                  <a:tcPr/>
                </a:tc>
                <a:extLst>
                  <a:ext uri="{0D108BD9-81ED-4DB2-BD59-A6C34878D82A}">
                    <a16:rowId xmlns:a16="http://schemas.microsoft.com/office/drawing/2014/main" val="1404039694"/>
                  </a:ext>
                </a:extLst>
              </a:tr>
              <a:tr h="370840">
                <a:tc>
                  <a:txBody>
                    <a:bodyPr/>
                    <a:lstStyle/>
                    <a:p>
                      <a:endParaRPr kumimoji="1" lang="ja-JP" altLang="en-US" dirty="0"/>
                    </a:p>
                  </a:txBody>
                  <a:tcPr/>
                </a:tc>
                <a:tc>
                  <a:txBody>
                    <a:bodyPr/>
                    <a:lstStyle/>
                    <a:p>
                      <a:r>
                        <a:rPr kumimoji="1" lang="en-US" altLang="ja-JP" sz="1400" dirty="0">
                          <a:solidFill>
                            <a:schemeClr val="tx2"/>
                          </a:solidFill>
                        </a:rPr>
                        <a:t>[Moisture</a:t>
                      </a:r>
                      <a:r>
                        <a:rPr kumimoji="1" lang="ja-JP" altLang="en-US" sz="1400" dirty="0">
                          <a:solidFill>
                            <a:schemeClr val="tx2"/>
                          </a:solidFill>
                        </a:rPr>
                        <a:t> </a:t>
                      </a:r>
                      <a:r>
                        <a:rPr kumimoji="1" lang="en-US" altLang="ja-JP" sz="1400" dirty="0">
                          <a:solidFill>
                            <a:schemeClr val="tx2"/>
                          </a:solidFill>
                        </a:rPr>
                        <a:t>Index]</a:t>
                      </a:r>
                      <a:r>
                        <a:rPr kumimoji="1" lang="ja-JP" altLang="en-US" sz="1400" dirty="0">
                          <a:solidFill>
                            <a:schemeClr val="tx2"/>
                          </a:solidFill>
                        </a:rPr>
                        <a:t> 湿潤指数画像</a:t>
                      </a:r>
                    </a:p>
                  </a:txBody>
                  <a:tcPr/>
                </a:tc>
                <a:tc>
                  <a:txBody>
                    <a:bodyPr/>
                    <a:lstStyle/>
                    <a:p>
                      <a:endParaRPr kumimoji="1" lang="ja-JP" altLang="en-US" sz="1400" dirty="0">
                        <a:solidFill>
                          <a:schemeClr val="tx2"/>
                        </a:solidFill>
                      </a:endParaRPr>
                    </a:p>
                  </a:txBody>
                  <a:tcPr/>
                </a:tc>
                <a:tc>
                  <a:txBody>
                    <a:bodyPr/>
                    <a:lstStyle/>
                    <a:p>
                      <a:r>
                        <a:rPr kumimoji="1" lang="ja-JP" altLang="en-US" sz="1400" dirty="0">
                          <a:solidFill>
                            <a:schemeClr val="tx2"/>
                          </a:solidFill>
                        </a:rPr>
                        <a:t>概観図の表示</a:t>
                      </a:r>
                      <a:endParaRPr kumimoji="1" lang="en-US" altLang="ja-JP" sz="1400" dirty="0">
                        <a:solidFill>
                          <a:schemeClr val="tx2"/>
                        </a:solidFill>
                      </a:endParaRPr>
                    </a:p>
                  </a:txBody>
                  <a:tcPr/>
                </a:tc>
                <a:extLst>
                  <a:ext uri="{0D108BD9-81ED-4DB2-BD59-A6C34878D82A}">
                    <a16:rowId xmlns:a16="http://schemas.microsoft.com/office/drawing/2014/main" val="1776727836"/>
                  </a:ext>
                </a:extLst>
              </a:tr>
              <a:tr h="370840">
                <a:tc>
                  <a:txBody>
                    <a:bodyPr/>
                    <a:lstStyle/>
                    <a:p>
                      <a:endParaRPr kumimoji="1" lang="ja-JP" altLang="en-US" dirty="0"/>
                    </a:p>
                  </a:txBody>
                  <a:tcPr/>
                </a:tc>
                <a:tc>
                  <a:txBody>
                    <a:bodyPr/>
                    <a:lstStyle/>
                    <a:p>
                      <a:r>
                        <a:rPr kumimoji="1" lang="en-US" altLang="ja-JP" sz="1400" dirty="0">
                          <a:solidFill>
                            <a:schemeClr val="tx2"/>
                          </a:solidFill>
                        </a:rPr>
                        <a:t>[Build]</a:t>
                      </a:r>
                      <a:r>
                        <a:rPr kumimoji="1" lang="ja-JP" altLang="en-US" sz="1400" dirty="0">
                          <a:solidFill>
                            <a:schemeClr val="tx2"/>
                          </a:solidFill>
                        </a:rPr>
                        <a:t> カスタマイズ画像</a:t>
                      </a:r>
                    </a:p>
                  </a:txBody>
                  <a:tcPr/>
                </a:tc>
                <a:tc>
                  <a:txBody>
                    <a:bodyPr/>
                    <a:lstStyle/>
                    <a:p>
                      <a:endParaRPr kumimoji="1" lang="ja-JP" altLang="en-US" sz="1400" dirty="0">
                        <a:solidFill>
                          <a:schemeClr val="tx2"/>
                        </a:solidFill>
                      </a:endParaRPr>
                    </a:p>
                  </a:txBody>
                  <a:tcPr/>
                </a:tc>
                <a:tc>
                  <a:txBody>
                    <a:bodyPr/>
                    <a:lstStyle/>
                    <a:p>
                      <a:endParaRPr kumimoji="1" lang="en-US" altLang="ja-JP" sz="1400" dirty="0">
                        <a:solidFill>
                          <a:schemeClr val="tx2"/>
                        </a:solidFill>
                      </a:endParaRPr>
                    </a:p>
                  </a:txBody>
                  <a:tcPr/>
                </a:tc>
                <a:extLst>
                  <a:ext uri="{0D108BD9-81ED-4DB2-BD59-A6C34878D82A}">
                    <a16:rowId xmlns:a16="http://schemas.microsoft.com/office/drawing/2014/main" val="2821337647"/>
                  </a:ext>
                </a:extLst>
              </a:tr>
            </a:tbl>
          </a:graphicData>
        </a:graphic>
      </p:graphicFrame>
      <p:pic>
        <p:nvPicPr>
          <p:cNvPr id="6" name="図 5">
            <a:extLst>
              <a:ext uri="{FF2B5EF4-FFF2-40B4-BE49-F238E27FC236}">
                <a16:creationId xmlns:a16="http://schemas.microsoft.com/office/drawing/2014/main" id="{B11A4ABB-86CF-47BD-BA7B-D299D9E1A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740" y="1765090"/>
            <a:ext cx="420837" cy="315627"/>
          </a:xfrm>
          <a:prstGeom prst="rect">
            <a:avLst/>
          </a:prstGeom>
        </p:spPr>
      </p:pic>
      <p:pic>
        <p:nvPicPr>
          <p:cNvPr id="8" name="図 7">
            <a:extLst>
              <a:ext uri="{FF2B5EF4-FFF2-40B4-BE49-F238E27FC236}">
                <a16:creationId xmlns:a16="http://schemas.microsoft.com/office/drawing/2014/main" id="{E65BBB0C-77A3-4619-9DCF-3A9999E19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740" y="2124294"/>
            <a:ext cx="423384" cy="348116"/>
          </a:xfrm>
          <a:prstGeom prst="rect">
            <a:avLst/>
          </a:prstGeom>
        </p:spPr>
      </p:pic>
      <p:pic>
        <p:nvPicPr>
          <p:cNvPr id="10" name="図 9">
            <a:extLst>
              <a:ext uri="{FF2B5EF4-FFF2-40B4-BE49-F238E27FC236}">
                <a16:creationId xmlns:a16="http://schemas.microsoft.com/office/drawing/2014/main" id="{5E4BE14B-3503-4A64-BE98-CA8A503A6E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741" y="2519836"/>
            <a:ext cx="424068" cy="329830"/>
          </a:xfrm>
          <a:prstGeom prst="rect">
            <a:avLst/>
          </a:prstGeom>
        </p:spPr>
      </p:pic>
      <p:pic>
        <p:nvPicPr>
          <p:cNvPr id="12" name="図 11">
            <a:extLst>
              <a:ext uri="{FF2B5EF4-FFF2-40B4-BE49-F238E27FC236}">
                <a16:creationId xmlns:a16="http://schemas.microsoft.com/office/drawing/2014/main" id="{79242CE3-417B-47E9-B635-EF47A58168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575" y="2893870"/>
            <a:ext cx="419168" cy="295323"/>
          </a:xfrm>
          <a:prstGeom prst="rect">
            <a:avLst/>
          </a:prstGeom>
        </p:spPr>
      </p:pic>
      <p:pic>
        <p:nvPicPr>
          <p:cNvPr id="14" name="図 13">
            <a:extLst>
              <a:ext uri="{FF2B5EF4-FFF2-40B4-BE49-F238E27FC236}">
                <a16:creationId xmlns:a16="http://schemas.microsoft.com/office/drawing/2014/main" id="{C10A729F-12E2-4908-8FEB-FBCE19198C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973" y="3259637"/>
            <a:ext cx="420836" cy="315627"/>
          </a:xfrm>
          <a:prstGeom prst="rect">
            <a:avLst/>
          </a:prstGeom>
        </p:spPr>
      </p:pic>
      <p:pic>
        <p:nvPicPr>
          <p:cNvPr id="16" name="図 15">
            <a:extLst>
              <a:ext uri="{FF2B5EF4-FFF2-40B4-BE49-F238E27FC236}">
                <a16:creationId xmlns:a16="http://schemas.microsoft.com/office/drawing/2014/main" id="{E79EF164-427E-494A-95B4-394102C73B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740" y="3634430"/>
            <a:ext cx="424068" cy="348678"/>
          </a:xfrm>
          <a:prstGeom prst="rect">
            <a:avLst/>
          </a:prstGeom>
        </p:spPr>
      </p:pic>
      <p:pic>
        <p:nvPicPr>
          <p:cNvPr id="18" name="図 17">
            <a:extLst>
              <a:ext uri="{FF2B5EF4-FFF2-40B4-BE49-F238E27FC236}">
                <a16:creationId xmlns:a16="http://schemas.microsoft.com/office/drawing/2014/main" id="{D2C34BCF-9BAF-4703-A091-DDDB618F63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741" y="4030113"/>
            <a:ext cx="432069" cy="336053"/>
          </a:xfrm>
          <a:prstGeom prst="rect">
            <a:avLst/>
          </a:prstGeom>
        </p:spPr>
      </p:pic>
      <p:pic>
        <p:nvPicPr>
          <p:cNvPr id="20" name="図 19">
            <a:extLst>
              <a:ext uri="{FF2B5EF4-FFF2-40B4-BE49-F238E27FC236}">
                <a16:creationId xmlns:a16="http://schemas.microsoft.com/office/drawing/2014/main" id="{AA77DA6E-173A-464A-823D-06C4FD3652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4741" y="4415892"/>
            <a:ext cx="424068" cy="329830"/>
          </a:xfrm>
          <a:prstGeom prst="rect">
            <a:avLst/>
          </a:prstGeom>
        </p:spPr>
      </p:pic>
      <p:pic>
        <p:nvPicPr>
          <p:cNvPr id="22" name="図 21">
            <a:extLst>
              <a:ext uri="{FF2B5EF4-FFF2-40B4-BE49-F238E27FC236}">
                <a16:creationId xmlns:a16="http://schemas.microsoft.com/office/drawing/2014/main" id="{E0AFD853-13EA-41C2-92A3-D3ED0CE5390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740" y="4789900"/>
            <a:ext cx="424068" cy="310983"/>
          </a:xfrm>
          <a:prstGeom prst="rect">
            <a:avLst/>
          </a:prstGeom>
        </p:spPr>
      </p:pic>
      <p:pic>
        <p:nvPicPr>
          <p:cNvPr id="24" name="図 23">
            <a:extLst>
              <a:ext uri="{FF2B5EF4-FFF2-40B4-BE49-F238E27FC236}">
                <a16:creationId xmlns:a16="http://schemas.microsoft.com/office/drawing/2014/main" id="{9955A05B-D1FC-4DDF-A7C1-908E35ACE33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4740" y="5156982"/>
            <a:ext cx="424068" cy="301558"/>
          </a:xfrm>
          <a:prstGeom prst="rect">
            <a:avLst/>
          </a:prstGeom>
        </p:spPr>
      </p:pic>
      <p:pic>
        <p:nvPicPr>
          <p:cNvPr id="26" name="図 25">
            <a:extLst>
              <a:ext uri="{FF2B5EF4-FFF2-40B4-BE49-F238E27FC236}">
                <a16:creationId xmlns:a16="http://schemas.microsoft.com/office/drawing/2014/main" id="{7AD2901E-6325-4FF3-86D5-B9B835438C4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94211" y="1770346"/>
            <a:ext cx="413381" cy="317247"/>
          </a:xfrm>
          <a:prstGeom prst="rect">
            <a:avLst/>
          </a:prstGeom>
        </p:spPr>
      </p:pic>
      <p:pic>
        <p:nvPicPr>
          <p:cNvPr id="28" name="図 27">
            <a:extLst>
              <a:ext uri="{FF2B5EF4-FFF2-40B4-BE49-F238E27FC236}">
                <a16:creationId xmlns:a16="http://schemas.microsoft.com/office/drawing/2014/main" id="{010CE8E7-E289-4A36-B697-EF5AE328E72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90209" y="2127940"/>
            <a:ext cx="416128" cy="297530"/>
          </a:xfrm>
          <a:prstGeom prst="rect">
            <a:avLst/>
          </a:prstGeom>
        </p:spPr>
      </p:pic>
      <p:pic>
        <p:nvPicPr>
          <p:cNvPr id="30" name="図 29">
            <a:extLst>
              <a:ext uri="{FF2B5EF4-FFF2-40B4-BE49-F238E27FC236}">
                <a16:creationId xmlns:a16="http://schemas.microsoft.com/office/drawing/2014/main" id="{E0B749DD-F138-43BB-8C22-C1366B6F607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92906" y="2508792"/>
            <a:ext cx="413431" cy="300677"/>
          </a:xfrm>
          <a:prstGeom prst="rect">
            <a:avLst/>
          </a:prstGeom>
        </p:spPr>
      </p:pic>
      <p:pic>
        <p:nvPicPr>
          <p:cNvPr id="32" name="図 31">
            <a:extLst>
              <a:ext uri="{FF2B5EF4-FFF2-40B4-BE49-F238E27FC236}">
                <a16:creationId xmlns:a16="http://schemas.microsoft.com/office/drawing/2014/main" id="{C7921029-B9C5-4843-8FFD-F8E6A9BA627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87567" y="2872149"/>
            <a:ext cx="420025" cy="304019"/>
          </a:xfrm>
          <a:prstGeom prst="rect">
            <a:avLst/>
          </a:prstGeom>
        </p:spPr>
      </p:pic>
      <p:pic>
        <p:nvPicPr>
          <p:cNvPr id="34" name="図 33">
            <a:extLst>
              <a:ext uri="{FF2B5EF4-FFF2-40B4-BE49-F238E27FC236}">
                <a16:creationId xmlns:a16="http://schemas.microsoft.com/office/drawing/2014/main" id="{53771622-E16D-458C-BAC6-9027B73B165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921601" y="3261505"/>
            <a:ext cx="158599" cy="317198"/>
          </a:xfrm>
          <a:prstGeom prst="rect">
            <a:avLst/>
          </a:prstGeom>
        </p:spPr>
      </p:pic>
      <p:pic>
        <p:nvPicPr>
          <p:cNvPr id="36" name="図 35">
            <a:extLst>
              <a:ext uri="{FF2B5EF4-FFF2-40B4-BE49-F238E27FC236}">
                <a16:creationId xmlns:a16="http://schemas.microsoft.com/office/drawing/2014/main" id="{E585FB55-E618-4471-BE2C-7D990F615256}"/>
              </a:ext>
            </a:extLst>
          </p:cNvPr>
          <p:cNvPicPr>
            <a:picLocks noChangeAspect="1"/>
          </p:cNvPicPr>
          <p:nvPr/>
        </p:nvPicPr>
        <p:blipFill rotWithShape="1">
          <a:blip r:embed="rId17">
            <a:extLst>
              <a:ext uri="{28A0092B-C50C-407E-A947-70E740481C1C}">
                <a14:useLocalDpi xmlns:a14="http://schemas.microsoft.com/office/drawing/2010/main" val="0"/>
              </a:ext>
            </a:extLst>
          </a:blip>
          <a:srcRect l="1" r="9012"/>
          <a:stretch/>
        </p:blipFill>
        <p:spPr>
          <a:xfrm>
            <a:off x="4864229" y="3653668"/>
            <a:ext cx="266700" cy="321484"/>
          </a:xfrm>
          <a:prstGeom prst="rect">
            <a:avLst/>
          </a:prstGeom>
        </p:spPr>
      </p:pic>
      <p:pic>
        <p:nvPicPr>
          <p:cNvPr id="40" name="図 39">
            <a:extLst>
              <a:ext uri="{FF2B5EF4-FFF2-40B4-BE49-F238E27FC236}">
                <a16:creationId xmlns:a16="http://schemas.microsoft.com/office/drawing/2014/main" id="{D34B9E07-FAB7-4982-B584-9507C91E0E2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929626" y="4420175"/>
            <a:ext cx="155763" cy="321264"/>
          </a:xfrm>
          <a:prstGeom prst="rect">
            <a:avLst/>
          </a:prstGeom>
        </p:spPr>
      </p:pic>
      <p:pic>
        <p:nvPicPr>
          <p:cNvPr id="42" name="図 41">
            <a:extLst>
              <a:ext uri="{FF2B5EF4-FFF2-40B4-BE49-F238E27FC236}">
                <a16:creationId xmlns:a16="http://schemas.microsoft.com/office/drawing/2014/main" id="{B3326354-C346-4B9F-921C-5BB1277A68B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887526" y="4825375"/>
            <a:ext cx="226746" cy="236605"/>
          </a:xfrm>
          <a:prstGeom prst="rect">
            <a:avLst/>
          </a:prstGeom>
        </p:spPr>
      </p:pic>
      <p:sp>
        <p:nvSpPr>
          <p:cNvPr id="44" name="コンテンツ プレースホルダー 2">
            <a:extLst>
              <a:ext uri="{FF2B5EF4-FFF2-40B4-BE49-F238E27FC236}">
                <a16:creationId xmlns:a16="http://schemas.microsoft.com/office/drawing/2014/main" id="{A3A4F9DB-7C8E-4763-918A-7BCF1FB67A4D}"/>
              </a:ext>
            </a:extLst>
          </p:cNvPr>
          <p:cNvSpPr txBox="1">
            <a:spLocks/>
          </p:cNvSpPr>
          <p:nvPr/>
        </p:nvSpPr>
        <p:spPr>
          <a:xfrm>
            <a:off x="285720" y="5572083"/>
            <a:ext cx="8572499" cy="934001"/>
          </a:xfrm>
          <a:prstGeom prst="rect">
            <a:avLst/>
          </a:prstGeom>
        </p:spPr>
        <p:txBody>
          <a:bodyPr vert="horz" lIns="72000" tIns="72000" rIns="72000" bIns="72000" rtlCol="0">
            <a:normAutofit lnSpcReduction="10000"/>
          </a:bodyPr>
          <a:lstStyle>
            <a:lvl1pPr marL="192881" indent="-192881" algn="l" defTabSz="514350" rtl="0" eaLnBrk="1" latinLnBrk="0" hangingPunct="1">
              <a:spcBef>
                <a:spcPts val="338"/>
              </a:spcBef>
              <a:spcAft>
                <a:spcPts val="0"/>
              </a:spcAft>
              <a:buClr>
                <a:srgbClr val="FF9900"/>
              </a:buClr>
              <a:buSzPct val="75000"/>
              <a:buFont typeface="Wingdings" pitchFamily="2" charset="2"/>
              <a:buChar char="l"/>
              <a:defRPr kumimoji="1" sz="1350" b="1" kern="1200">
                <a:solidFill>
                  <a:srgbClr val="003366"/>
                </a:solidFill>
                <a:latin typeface="+mn-lt"/>
                <a:ea typeface="+mn-ea"/>
                <a:cs typeface="+mn-cs"/>
              </a:defRPr>
            </a:lvl1pPr>
            <a:lvl2pPr marL="417910" indent="-160735" algn="l" defTabSz="514350" rtl="0" eaLnBrk="1" latinLnBrk="0" hangingPunct="1">
              <a:spcBef>
                <a:spcPts val="338"/>
              </a:spcBef>
              <a:spcAft>
                <a:spcPts val="0"/>
              </a:spcAft>
              <a:buClr>
                <a:srgbClr val="FF9900"/>
              </a:buClr>
              <a:buSzPct val="75000"/>
              <a:buFont typeface="Arial" pitchFamily="34" charset="0"/>
              <a:buChar char="–"/>
              <a:defRPr kumimoji="1" sz="1125" b="1" kern="1200">
                <a:solidFill>
                  <a:srgbClr val="003366"/>
                </a:solidFill>
                <a:latin typeface="+mn-lt"/>
                <a:ea typeface="+mn-ea"/>
                <a:cs typeface="+mn-cs"/>
              </a:defRPr>
            </a:lvl2pPr>
            <a:lvl3pPr marL="642938" indent="-128588" algn="l" defTabSz="514350" rtl="0" eaLnBrk="1" latinLnBrk="0" hangingPunct="1">
              <a:spcBef>
                <a:spcPts val="338"/>
              </a:spcBef>
              <a:spcAft>
                <a:spcPts val="0"/>
              </a:spcAft>
              <a:buClr>
                <a:srgbClr val="FF9900"/>
              </a:buClr>
              <a:buSzPct val="75000"/>
              <a:buFont typeface="Wingdings" pitchFamily="2" charset="2"/>
              <a:buChar char="l"/>
              <a:defRPr kumimoji="1" sz="1013" b="1" kern="1200">
                <a:solidFill>
                  <a:srgbClr val="003366"/>
                </a:solidFill>
                <a:latin typeface="+mn-lt"/>
                <a:ea typeface="+mn-ea"/>
                <a:cs typeface="+mn-cs"/>
              </a:defRPr>
            </a:lvl3pPr>
            <a:lvl4pPr marL="900113" indent="-128588" algn="l" defTabSz="514350" rtl="0" eaLnBrk="1" latinLnBrk="0" hangingPunct="1">
              <a:spcBef>
                <a:spcPts val="338"/>
              </a:spcBef>
              <a:spcAft>
                <a:spcPts val="0"/>
              </a:spcAft>
              <a:buClr>
                <a:srgbClr val="FF9900"/>
              </a:buClr>
              <a:buSzPct val="75000"/>
              <a:buFont typeface="Arial" pitchFamily="34" charset="0"/>
              <a:buChar char="–"/>
              <a:defRPr kumimoji="1" sz="900" b="1" kern="1200">
                <a:solidFill>
                  <a:srgbClr val="003366"/>
                </a:solidFill>
                <a:latin typeface="+mn-lt"/>
                <a:ea typeface="+mn-ea"/>
                <a:cs typeface="+mn-cs"/>
              </a:defRPr>
            </a:lvl4pPr>
            <a:lvl5pPr marL="1157288" indent="-128588" algn="l" defTabSz="514350" rtl="0" eaLnBrk="1" latinLnBrk="0" hangingPunct="1">
              <a:spcBef>
                <a:spcPts val="338"/>
              </a:spcBef>
              <a:spcAft>
                <a:spcPts val="0"/>
              </a:spcAft>
              <a:buClr>
                <a:srgbClr val="FF9900"/>
              </a:buClr>
              <a:buSzPct val="75000"/>
              <a:buFont typeface="Wingdings" pitchFamily="2" charset="2"/>
              <a:buChar char="l"/>
              <a:defRPr kumimoji="1" sz="900" b="1" kern="1200">
                <a:solidFill>
                  <a:srgbClr val="003366"/>
                </a:solidFill>
                <a:latin typeface="+mn-lt"/>
                <a:ea typeface="+mn-ea"/>
                <a:cs typeface="+mn-cs"/>
              </a:defRPr>
            </a:lvl5pPr>
            <a:lvl6pPr marL="1414463" indent="-128588" algn="l" defTabSz="514350" rtl="0" eaLnBrk="1" latinLnBrk="0" hangingPunct="1">
              <a:spcBef>
                <a:spcPts val="338"/>
              </a:spcBef>
              <a:spcAft>
                <a:spcPts val="0"/>
              </a:spcAft>
              <a:buClr>
                <a:srgbClr val="FF9900"/>
              </a:buClr>
              <a:buSzPct val="75000"/>
              <a:buFont typeface="メイリオ" pitchFamily="50" charset="-128"/>
              <a:buNone/>
              <a:defRPr kumimoji="1" sz="900" b="1" kern="1200">
                <a:solidFill>
                  <a:srgbClr val="003366"/>
                </a:solidFill>
                <a:latin typeface="+mn-lt"/>
                <a:ea typeface="+mn-ea"/>
                <a:cs typeface="+mn-cs"/>
              </a:defRPr>
            </a:lvl6pPr>
            <a:lvl7pPr marL="167163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7pPr>
            <a:lvl8pPr marL="1928813" indent="-128588" algn="l" defTabSz="514350" rtl="0" eaLnBrk="1" latinLnBrk="0" hangingPunct="1">
              <a:spcBef>
                <a:spcPts val="338"/>
              </a:spcBef>
              <a:spcAft>
                <a:spcPts val="0"/>
              </a:spcAft>
              <a:buClr>
                <a:srgbClr val="FF9900"/>
              </a:buClr>
              <a:buSzPct val="75000"/>
              <a:buFont typeface="メイリオ" pitchFamily="50" charset="-128"/>
              <a:buChar char="–"/>
              <a:defRPr kumimoji="1" sz="900" b="1" kern="1200">
                <a:solidFill>
                  <a:srgbClr val="003366"/>
                </a:solidFill>
                <a:latin typeface="+mn-lt"/>
                <a:ea typeface="+mn-ea"/>
                <a:cs typeface="+mn-cs"/>
              </a:defRPr>
            </a:lvl8pPr>
            <a:lvl9pPr marL="218598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9pPr>
          </a:lstStyle>
          <a:p>
            <a:r>
              <a:rPr lang="ja-JP" altLang="en-US" sz="2000" dirty="0"/>
              <a:t>操作方法</a:t>
            </a:r>
            <a:endParaRPr lang="en-US" altLang="ja-JP" sz="2000" dirty="0"/>
          </a:p>
          <a:p>
            <a:pPr marL="0" indent="0">
              <a:buFont typeface="Wingdings" pitchFamily="2" charset="2"/>
              <a:buNone/>
            </a:pPr>
            <a:r>
              <a:rPr lang="ja-JP" altLang="en-US" sz="1400" b="0" dirty="0"/>
              <a:t>マウス左クリック＆ドラッグ：画面移動</a:t>
            </a:r>
            <a:endParaRPr lang="en-US" altLang="ja-JP" sz="1400" b="0" dirty="0"/>
          </a:p>
          <a:p>
            <a:pPr marL="0" indent="0">
              <a:buFont typeface="Wingdings" pitchFamily="2" charset="2"/>
              <a:buNone/>
            </a:pPr>
            <a:r>
              <a:rPr lang="ja-JP" altLang="en-US" sz="1400" b="0" dirty="0"/>
              <a:t>マウスホイール：拡大・縮小</a:t>
            </a:r>
            <a:endParaRPr lang="en-US" altLang="ja-JP" sz="1800" b="0" dirty="0"/>
          </a:p>
        </p:txBody>
      </p:sp>
      <p:sp>
        <p:nvSpPr>
          <p:cNvPr id="5" name="スライド番号プレースホルダー 4">
            <a:extLst>
              <a:ext uri="{FF2B5EF4-FFF2-40B4-BE49-F238E27FC236}">
                <a16:creationId xmlns:a16="http://schemas.microsoft.com/office/drawing/2014/main" id="{70AEC6D8-432A-4DE4-8457-CB4980C177B5}"/>
              </a:ext>
            </a:extLst>
          </p:cNvPr>
          <p:cNvSpPr>
            <a:spLocks noGrp="1"/>
          </p:cNvSpPr>
          <p:nvPr>
            <p:ph type="sldNum" sz="quarter" idx="12"/>
          </p:nvPr>
        </p:nvSpPr>
        <p:spPr/>
        <p:txBody>
          <a:bodyPr/>
          <a:lstStyle/>
          <a:p>
            <a:fld id="{F7E94DEF-D429-47B4-8E0F-58CD298B3C00}" type="slidenum">
              <a:rPr kumimoji="1" lang="ja-JP" altLang="en-US" smtClean="0"/>
              <a:t>8</a:t>
            </a:fld>
            <a:endParaRPr kumimoji="1" lang="ja-JP" altLang="en-US"/>
          </a:p>
        </p:txBody>
      </p:sp>
      <p:pic>
        <p:nvPicPr>
          <p:cNvPr id="29" name="図 28">
            <a:extLst>
              <a:ext uri="{FF2B5EF4-FFF2-40B4-BE49-F238E27FC236}">
                <a16:creationId xmlns:a16="http://schemas.microsoft.com/office/drawing/2014/main" id="{AE2F4277-5287-4208-A567-A4ECACB7689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874157" y="4059088"/>
            <a:ext cx="266700" cy="266700"/>
          </a:xfrm>
          <a:prstGeom prst="rect">
            <a:avLst/>
          </a:prstGeom>
        </p:spPr>
      </p:pic>
    </p:spTree>
    <p:extLst>
      <p:ext uri="{BB962C8B-B14F-4D97-AF65-F5344CB8AC3E}">
        <p14:creationId xmlns:p14="http://schemas.microsoft.com/office/powerpoint/2010/main" val="970057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762936-296B-4E26-89AF-9F4AAD0EB8C9}"/>
              </a:ext>
            </a:extLst>
          </p:cNvPr>
          <p:cNvSpPr>
            <a:spLocks noGrp="1"/>
          </p:cNvSpPr>
          <p:nvPr>
            <p:ph type="title"/>
          </p:nvPr>
        </p:nvSpPr>
        <p:spPr/>
        <p:txBody>
          <a:bodyPr/>
          <a:lstStyle/>
          <a:p>
            <a:r>
              <a:rPr lang="en-US" altLang="ja-JP" sz="3200" dirty="0"/>
              <a:t>Landsat</a:t>
            </a:r>
            <a:r>
              <a:rPr lang="ja-JP" altLang="en-US" sz="3200" dirty="0"/>
              <a:t> から見えること①撮影時期</a:t>
            </a:r>
            <a:endParaRPr kumimoji="1" lang="ja-JP" altLang="en-US" dirty="0"/>
          </a:p>
        </p:txBody>
      </p:sp>
      <p:sp>
        <p:nvSpPr>
          <p:cNvPr id="3" name="コンテンツ プレースホルダー 2">
            <a:extLst>
              <a:ext uri="{FF2B5EF4-FFF2-40B4-BE49-F238E27FC236}">
                <a16:creationId xmlns:a16="http://schemas.microsoft.com/office/drawing/2014/main" id="{46B0E16A-1056-416B-A945-915B5C847D52}"/>
              </a:ext>
            </a:extLst>
          </p:cNvPr>
          <p:cNvSpPr>
            <a:spLocks noGrp="1"/>
          </p:cNvSpPr>
          <p:nvPr>
            <p:ph sz="quarter" idx="13"/>
          </p:nvPr>
        </p:nvSpPr>
        <p:spPr>
          <a:xfrm>
            <a:off x="285719" y="1275554"/>
            <a:ext cx="8683336" cy="5357822"/>
          </a:xfrm>
        </p:spPr>
        <p:txBody>
          <a:bodyPr>
            <a:normAutofit lnSpcReduction="10000"/>
          </a:bodyPr>
          <a:lstStyle/>
          <a:p>
            <a:r>
              <a:rPr kumimoji="1" lang="ja-JP" altLang="en-US" sz="2400" dirty="0"/>
              <a:t>画像の撮影時期を確認し</a:t>
            </a:r>
            <a:r>
              <a:rPr lang="ja-JP" altLang="en-US" sz="2400" dirty="0"/>
              <a:t>ます。</a:t>
            </a:r>
            <a:endParaRPr lang="en-US" altLang="ja-JP" sz="2400" dirty="0"/>
          </a:p>
          <a:p>
            <a:pPr marL="0" indent="0">
              <a:buNone/>
            </a:pPr>
            <a:r>
              <a:rPr lang="ja-JP" altLang="en-US" sz="2000" b="0" dirty="0"/>
              <a:t>ブックマーク タブから </a:t>
            </a:r>
            <a:r>
              <a:rPr lang="en-US" altLang="ja-JP" sz="2000" b="0" dirty="0"/>
              <a:t>[Mount</a:t>
            </a:r>
            <a:r>
              <a:rPr lang="ja-JP" altLang="en-US" sz="2000" b="0" dirty="0"/>
              <a:t> </a:t>
            </a:r>
            <a:r>
              <a:rPr lang="en-US" altLang="ja-JP" sz="2000" b="0" dirty="0"/>
              <a:t>Fuji]</a:t>
            </a:r>
            <a:r>
              <a:rPr lang="ja-JP" altLang="en-US" sz="2000" b="0" dirty="0"/>
              <a:t> </a:t>
            </a:r>
            <a:r>
              <a:rPr lang="en-US" altLang="ja-JP" sz="2000" b="0" dirty="0"/>
              <a:t>(</a:t>
            </a:r>
            <a:r>
              <a:rPr lang="ja-JP" altLang="en-US" sz="2000" b="0" dirty="0"/>
              <a:t>富士山</a:t>
            </a:r>
            <a:r>
              <a:rPr lang="en-US" altLang="ja-JP" sz="2000" b="0" dirty="0"/>
              <a:t>)</a:t>
            </a:r>
          </a:p>
          <a:p>
            <a:pPr marL="0" indent="0">
              <a:buNone/>
            </a:pPr>
            <a:r>
              <a:rPr lang="ja-JP" altLang="en-US" sz="2000" b="0" dirty="0"/>
              <a:t>を選択して富士山へ移動します。この画像では</a:t>
            </a:r>
            <a:endParaRPr lang="en-US" altLang="ja-JP" sz="2000" b="0" dirty="0"/>
          </a:p>
          <a:p>
            <a:pPr marL="0" indent="0">
              <a:buNone/>
            </a:pPr>
            <a:r>
              <a:rPr lang="ja-JP" altLang="en-US" sz="2000" b="0" dirty="0"/>
              <a:t>富士山が青く表示されています。これは岩の特</a:t>
            </a:r>
            <a:endParaRPr lang="en-US" altLang="ja-JP" sz="2000" b="0" dirty="0"/>
          </a:p>
          <a:p>
            <a:pPr marL="0" indent="0">
              <a:buNone/>
            </a:pPr>
            <a:r>
              <a:rPr lang="ja-JP" altLang="en-US" sz="2000" b="0" dirty="0"/>
              <a:t>徴が強調される </a:t>
            </a:r>
            <a:r>
              <a:rPr lang="en-US" altLang="ja-JP" sz="2000" b="0" dirty="0"/>
              <a:t>SWIR</a:t>
            </a:r>
            <a:r>
              <a:rPr lang="ja-JP" altLang="en-US" sz="2000" b="0" dirty="0"/>
              <a:t> 画像が選択されている</a:t>
            </a:r>
            <a:endParaRPr lang="en-US" altLang="ja-JP" sz="2000" b="0" dirty="0"/>
          </a:p>
          <a:p>
            <a:pPr marL="0" indent="0">
              <a:buNone/>
            </a:pPr>
            <a:r>
              <a:rPr lang="ja-JP" altLang="en-US" sz="2000" b="0" dirty="0"/>
              <a:t>ためです。富士山を自然な色合いで表示させて</a:t>
            </a:r>
            <a:endParaRPr lang="en-US" altLang="ja-JP" sz="2000" b="0" dirty="0"/>
          </a:p>
          <a:p>
            <a:pPr marL="0" indent="0">
              <a:buNone/>
            </a:pPr>
            <a:r>
              <a:rPr lang="ja-JP" altLang="en-US" sz="2000" b="0" dirty="0"/>
              <a:t>みましょう。</a:t>
            </a:r>
            <a:endParaRPr lang="en-US" altLang="ja-JP" sz="2000" b="0" dirty="0"/>
          </a:p>
          <a:p>
            <a:pPr marL="0" indent="0">
              <a:buNone/>
            </a:pPr>
            <a:r>
              <a:rPr lang="en-US" altLang="ja-JP" sz="2000" b="0" dirty="0"/>
              <a:t>	</a:t>
            </a:r>
            <a:r>
              <a:rPr lang="en-US" altLang="ja-JP" sz="2000" b="0" dirty="0">
                <a:solidFill>
                  <a:schemeClr val="accent4"/>
                </a:solidFill>
              </a:rPr>
              <a:t>[Natural</a:t>
            </a:r>
            <a:r>
              <a:rPr lang="ja-JP" altLang="en-US" sz="2000" b="0" dirty="0">
                <a:solidFill>
                  <a:schemeClr val="accent4"/>
                </a:solidFill>
              </a:rPr>
              <a:t> </a:t>
            </a:r>
            <a:r>
              <a:rPr lang="en-US" altLang="ja-JP" sz="2000" b="0" dirty="0">
                <a:solidFill>
                  <a:schemeClr val="accent4"/>
                </a:solidFill>
              </a:rPr>
              <a:t>Color]</a:t>
            </a:r>
            <a:r>
              <a:rPr lang="ja-JP" altLang="en-US" sz="2000" b="0" dirty="0">
                <a:solidFill>
                  <a:schemeClr val="accent4"/>
                </a:solidFill>
              </a:rPr>
              <a:t> タブ       をクリックします。</a:t>
            </a:r>
            <a:endParaRPr lang="en-US" altLang="ja-JP" sz="2000" b="0" dirty="0">
              <a:solidFill>
                <a:schemeClr val="accent4"/>
              </a:solidFill>
            </a:endParaRPr>
          </a:p>
          <a:p>
            <a:pPr marL="0" indent="0">
              <a:buNone/>
            </a:pPr>
            <a:endParaRPr lang="en-US" altLang="ja-JP" sz="2000" b="0" dirty="0">
              <a:solidFill>
                <a:schemeClr val="accent4"/>
              </a:solidFill>
            </a:endParaRPr>
          </a:p>
          <a:p>
            <a:pPr marL="0" indent="0">
              <a:buNone/>
            </a:pPr>
            <a:r>
              <a:rPr lang="ja-JP" altLang="en-US" sz="2000" b="0" dirty="0">
                <a:solidFill>
                  <a:schemeClr val="tx2"/>
                </a:solidFill>
              </a:rPr>
              <a:t>表示を変えると撮影された時期をおおよそ推測することができます。また、アプリでは画像の詳細情報を確認することもできますが、この画像はいつ撮影されたものでしょうか？</a:t>
            </a:r>
            <a:endParaRPr lang="en-US" altLang="ja-JP" sz="2000" b="0" dirty="0">
              <a:solidFill>
                <a:schemeClr val="tx2"/>
              </a:solidFill>
            </a:endParaRPr>
          </a:p>
          <a:p>
            <a:pPr marL="0" indent="0">
              <a:buNone/>
            </a:pPr>
            <a:r>
              <a:rPr lang="en-US" altLang="ja-JP" sz="2000" b="0" dirty="0">
                <a:solidFill>
                  <a:schemeClr val="tx2"/>
                </a:solidFill>
              </a:rPr>
              <a:t>	</a:t>
            </a:r>
            <a:r>
              <a:rPr lang="en-US" altLang="ja-JP" sz="2000" b="0" dirty="0">
                <a:solidFill>
                  <a:schemeClr val="accent4"/>
                </a:solidFill>
              </a:rPr>
              <a:t>[Identify]</a:t>
            </a:r>
            <a:r>
              <a:rPr lang="ja-JP" altLang="en-US" sz="2000" b="0" dirty="0">
                <a:solidFill>
                  <a:schemeClr val="accent4"/>
                </a:solidFill>
              </a:rPr>
              <a:t> タブ       をクリックして撮影時期</a:t>
            </a:r>
            <a:endParaRPr lang="en-US" altLang="ja-JP" sz="2000" b="0" dirty="0">
              <a:solidFill>
                <a:schemeClr val="accent4"/>
              </a:solidFill>
            </a:endParaRPr>
          </a:p>
          <a:p>
            <a:pPr marL="0" indent="0">
              <a:buNone/>
            </a:pPr>
            <a:r>
              <a:rPr lang="en-US" altLang="ja-JP" sz="2000" b="0" dirty="0">
                <a:solidFill>
                  <a:schemeClr val="accent4"/>
                </a:solidFill>
              </a:rPr>
              <a:t>	</a:t>
            </a:r>
            <a:r>
              <a:rPr lang="ja-JP" altLang="en-US" sz="2000" b="0" dirty="0">
                <a:solidFill>
                  <a:schemeClr val="accent4"/>
                </a:solidFill>
              </a:rPr>
              <a:t>を確認します。</a:t>
            </a:r>
            <a:endParaRPr lang="en-US" altLang="ja-JP" sz="2000" b="0" dirty="0">
              <a:solidFill>
                <a:schemeClr val="accent4"/>
              </a:solidFill>
            </a:endParaRPr>
          </a:p>
          <a:p>
            <a:pPr marL="0" indent="0">
              <a:buNone/>
            </a:pPr>
            <a:r>
              <a:rPr lang="en-US" altLang="ja-JP" sz="2000" b="0" dirty="0">
                <a:solidFill>
                  <a:schemeClr val="accent4"/>
                </a:solidFill>
              </a:rPr>
              <a:t>	</a:t>
            </a:r>
            <a:r>
              <a:rPr lang="ja-JP" altLang="en-US" sz="2000" b="0" dirty="0">
                <a:solidFill>
                  <a:schemeClr val="tx2"/>
                </a:solidFill>
              </a:rPr>
              <a:t>マップ上の任意の地点でクリックすると、その</a:t>
            </a:r>
            <a:endParaRPr lang="en-US" altLang="ja-JP" sz="2000" b="0" dirty="0">
              <a:solidFill>
                <a:schemeClr val="tx2"/>
              </a:solidFill>
            </a:endParaRPr>
          </a:p>
          <a:p>
            <a:pPr marL="0" indent="0">
              <a:buNone/>
            </a:pPr>
            <a:r>
              <a:rPr lang="en-US" altLang="ja-JP" sz="2000" b="0" dirty="0">
                <a:solidFill>
                  <a:schemeClr val="tx2"/>
                </a:solidFill>
              </a:rPr>
              <a:t>	</a:t>
            </a:r>
            <a:r>
              <a:rPr lang="ja-JP" altLang="en-US" sz="2000" b="0" dirty="0">
                <a:solidFill>
                  <a:schemeClr val="tx2"/>
                </a:solidFill>
              </a:rPr>
              <a:t>地点のスペクトラル情報の詳細を確認できます。</a:t>
            </a:r>
            <a:endParaRPr lang="en-US" altLang="ja-JP" sz="2000" b="0" dirty="0">
              <a:solidFill>
                <a:schemeClr val="tx2"/>
              </a:solidFill>
            </a:endParaRPr>
          </a:p>
        </p:txBody>
      </p:sp>
      <p:pic>
        <p:nvPicPr>
          <p:cNvPr id="6" name="グラフィックス 5" descr="羅針盤">
            <a:extLst>
              <a:ext uri="{FF2B5EF4-FFF2-40B4-BE49-F238E27FC236}">
                <a16:creationId xmlns:a16="http://schemas.microsoft.com/office/drawing/2014/main" id="{62C16851-0121-489D-BAD5-E9171EF8D5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5718" y="3482662"/>
            <a:ext cx="423384" cy="423384"/>
          </a:xfrm>
          <a:prstGeom prst="rect">
            <a:avLst/>
          </a:prstGeom>
        </p:spPr>
      </p:pic>
      <p:pic>
        <p:nvPicPr>
          <p:cNvPr id="12" name="図 11">
            <a:extLst>
              <a:ext uri="{FF2B5EF4-FFF2-40B4-BE49-F238E27FC236}">
                <a16:creationId xmlns:a16="http://schemas.microsoft.com/office/drawing/2014/main" id="{73E82FD5-EED0-4245-A9C7-B337D666B1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6395" y="1573934"/>
            <a:ext cx="2981885" cy="1832131"/>
          </a:xfrm>
          <a:prstGeom prst="rect">
            <a:avLst/>
          </a:prstGeom>
        </p:spPr>
      </p:pic>
      <p:pic>
        <p:nvPicPr>
          <p:cNvPr id="13" name="グラフィックス 12" descr="羅針盤">
            <a:extLst>
              <a:ext uri="{FF2B5EF4-FFF2-40B4-BE49-F238E27FC236}">
                <a16:creationId xmlns:a16="http://schemas.microsoft.com/office/drawing/2014/main" id="{C4A2DD16-D12F-4BCE-B2CD-E110083E43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5718" y="4998971"/>
            <a:ext cx="416128" cy="416128"/>
          </a:xfrm>
          <a:prstGeom prst="rect">
            <a:avLst/>
          </a:prstGeom>
        </p:spPr>
      </p:pic>
      <p:pic>
        <p:nvPicPr>
          <p:cNvPr id="7" name="図 6">
            <a:extLst>
              <a:ext uri="{FF2B5EF4-FFF2-40B4-BE49-F238E27FC236}">
                <a16:creationId xmlns:a16="http://schemas.microsoft.com/office/drawing/2014/main" id="{13380D07-E800-4FD4-BF39-6C5B43B9C6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7335" y="3520296"/>
            <a:ext cx="423384" cy="348116"/>
          </a:xfrm>
          <a:prstGeom prst="rect">
            <a:avLst/>
          </a:prstGeom>
        </p:spPr>
      </p:pic>
      <p:pic>
        <p:nvPicPr>
          <p:cNvPr id="8" name="図 7">
            <a:extLst>
              <a:ext uri="{FF2B5EF4-FFF2-40B4-BE49-F238E27FC236}">
                <a16:creationId xmlns:a16="http://schemas.microsoft.com/office/drawing/2014/main" id="{A75F3234-61D6-4E9A-AAA0-678C15D148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0786" y="5053563"/>
            <a:ext cx="416128" cy="297530"/>
          </a:xfrm>
          <a:prstGeom prst="rect">
            <a:avLst/>
          </a:prstGeom>
        </p:spPr>
      </p:pic>
      <p:pic>
        <p:nvPicPr>
          <p:cNvPr id="9" name="グラフィックス 8" descr="電球">
            <a:extLst>
              <a:ext uri="{FF2B5EF4-FFF2-40B4-BE49-F238E27FC236}">
                <a16:creationId xmlns:a16="http://schemas.microsoft.com/office/drawing/2014/main" id="{F35F28FD-6B63-4391-9D40-95C94C5245F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5718" y="5680470"/>
            <a:ext cx="416127" cy="416127"/>
          </a:xfrm>
          <a:prstGeom prst="rect">
            <a:avLst/>
          </a:prstGeom>
        </p:spPr>
      </p:pic>
      <p:pic>
        <p:nvPicPr>
          <p:cNvPr id="5" name="図 4">
            <a:extLst>
              <a:ext uri="{FF2B5EF4-FFF2-40B4-BE49-F238E27FC236}">
                <a16:creationId xmlns:a16="http://schemas.microsoft.com/office/drawing/2014/main" id="{302518C4-C7BD-41D9-8FD5-4E996CA70EC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64237" y="5114417"/>
            <a:ext cx="2394043" cy="1518959"/>
          </a:xfrm>
          <a:prstGeom prst="rect">
            <a:avLst/>
          </a:prstGeom>
        </p:spPr>
      </p:pic>
      <p:sp>
        <p:nvSpPr>
          <p:cNvPr id="4" name="スライド番号プレースホルダー 3">
            <a:extLst>
              <a:ext uri="{FF2B5EF4-FFF2-40B4-BE49-F238E27FC236}">
                <a16:creationId xmlns:a16="http://schemas.microsoft.com/office/drawing/2014/main" id="{A85BE63B-49B2-41ED-AC75-7A034F325A53}"/>
              </a:ext>
            </a:extLst>
          </p:cNvPr>
          <p:cNvSpPr>
            <a:spLocks noGrp="1"/>
          </p:cNvSpPr>
          <p:nvPr>
            <p:ph type="sldNum" sz="quarter" idx="12"/>
          </p:nvPr>
        </p:nvSpPr>
        <p:spPr/>
        <p:txBody>
          <a:bodyPr/>
          <a:lstStyle/>
          <a:p>
            <a:fld id="{F7E94DEF-D429-47B4-8E0F-58CD298B3C00}" type="slidenum">
              <a:rPr kumimoji="1" lang="ja-JP" altLang="en-US" smtClean="0"/>
              <a:t>9</a:t>
            </a:fld>
            <a:endParaRPr kumimoji="1" lang="ja-JP" altLang="en-US"/>
          </a:p>
        </p:txBody>
      </p:sp>
    </p:spTree>
    <p:extLst>
      <p:ext uri="{BB962C8B-B14F-4D97-AF65-F5344CB8AC3E}">
        <p14:creationId xmlns:p14="http://schemas.microsoft.com/office/powerpoint/2010/main" val="536675913"/>
      </p:ext>
    </p:extLst>
  </p:cSld>
  <p:clrMapOvr>
    <a:masterClrMapping/>
  </p:clrMapOvr>
</p:sld>
</file>

<file path=ppt/theme/theme1.xml><?xml version="1.0" encoding="utf-8"?>
<a:theme xmlns:a="http://schemas.openxmlformats.org/drawingml/2006/main" name="pptテンプレート2018">
  <a:themeElements>
    <a:clrScheme name="ESRIカラーバレット2">
      <a:dk1>
        <a:sysClr val="windowText" lastClr="000000"/>
      </a:dk1>
      <a:lt1>
        <a:sysClr val="window" lastClr="FFFFFF"/>
      </a:lt1>
      <a:dk2>
        <a:srgbClr val="001446"/>
      </a:dk2>
      <a:lt2>
        <a:srgbClr val="FFFF96"/>
      </a:lt2>
      <a:accent1>
        <a:srgbClr val="1779BF"/>
      </a:accent1>
      <a:accent2>
        <a:srgbClr val="4BB8EF"/>
      </a:accent2>
      <a:accent3>
        <a:srgbClr val="B4CF57"/>
      </a:accent3>
      <a:accent4>
        <a:srgbClr val="D76F2C"/>
      </a:accent4>
      <a:accent5>
        <a:srgbClr val="E29836"/>
      </a:accent5>
      <a:accent6>
        <a:srgbClr val="7F4A98"/>
      </a:accent6>
      <a:hlink>
        <a:srgbClr val="9BCDFF"/>
      </a:hlink>
      <a:folHlink>
        <a:srgbClr val="8C8C8C"/>
      </a:folHlink>
    </a:clrScheme>
    <a:fontScheme name="ESRI Japan">
      <a:majorFont>
        <a:latin typeface="メイリオ"/>
        <a:ea typeface="メイリオ"/>
        <a:cs typeface="メイリオ"/>
      </a:majorFont>
      <a:minorFont>
        <a:latin typeface="メイリオ"/>
        <a:ea typeface="メイリオ"/>
        <a:cs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sz="2400" dirty="0" smtClean="0">
            <a:solidFill>
              <a:srgbClr val="003366"/>
            </a:solidFill>
          </a:defRPr>
        </a:defPPr>
      </a:lstStyle>
    </a:txDef>
  </a:objectDefaults>
  <a:extraClrSchemeLst/>
  <a:extLst>
    <a:ext uri="{05A4C25C-085E-4340-85A3-A5531E510DB2}">
      <thm15:themeFamily xmlns:thm15="http://schemas.microsoft.com/office/thememl/2012/main" name="pptテンプレート2018" id="{4793259F-69BB-4649-842D-73F074AB4FD8}" vid="{F9B5783B-7592-462E-B4BC-4779B56BE02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pptテンプレート2018</Template>
  <TotalTime>3804</TotalTime>
  <Words>1680</Words>
  <Application>Microsoft Office PowerPoint</Application>
  <PresentationFormat>画面に合わせる (4:3)</PresentationFormat>
  <Paragraphs>220</Paragraphs>
  <Slides>19</Slides>
  <Notes>6</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19</vt:i4>
      </vt:variant>
    </vt:vector>
  </HeadingPairs>
  <TitlesOfParts>
    <vt:vector size="24" baseType="lpstr">
      <vt:lpstr>メイリオ</vt:lpstr>
      <vt:lpstr>游ゴシック</vt:lpstr>
      <vt:lpstr>Arial</vt:lpstr>
      <vt:lpstr>Wingdings</vt:lpstr>
      <vt:lpstr>pptテンプレート2018</vt:lpstr>
      <vt:lpstr>衛星画像で日本を探索 ～ Landsat 活用～</vt:lpstr>
      <vt:lpstr>目次</vt:lpstr>
      <vt:lpstr>はじめに</vt:lpstr>
      <vt:lpstr>衛星画像とは</vt:lpstr>
      <vt:lpstr>Landsatとは</vt:lpstr>
      <vt:lpstr>実際にさわってみよう ～初級～</vt:lpstr>
      <vt:lpstr>準備</vt:lpstr>
      <vt:lpstr>Landsat アプリのアイコン説明と操作方法</vt:lpstr>
      <vt:lpstr>Landsat から見えること①撮影時期</vt:lpstr>
      <vt:lpstr>Landsat から見えること②経年変化</vt:lpstr>
      <vt:lpstr>Landsat から見えること③植生の活性度</vt:lpstr>
      <vt:lpstr>もっと活用してみよう ～中級～</vt:lpstr>
      <vt:lpstr>準備</vt:lpstr>
      <vt:lpstr>Landsat Explorer のアイコン説明</vt:lpstr>
      <vt:lpstr>分野別 Landsat 活用①自然環境</vt:lpstr>
      <vt:lpstr>分野別 Landsat 活用②防災</vt:lpstr>
      <vt:lpstr>分野別 Landsat 活用③都市計画</vt:lpstr>
      <vt:lpstr>分野別 Landsat 活用③都市計画</vt:lpstr>
      <vt:lpstr>おわりに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Landsatから見えること ～衛星写真を知る～</dc:title>
  <dc:creator>ESRIジャパン株式会社</dc:creator>
  <cp:lastModifiedBy>EJ 土田 雅代/TSUCHIDA Masayo</cp:lastModifiedBy>
  <cp:revision>323</cp:revision>
  <dcterms:created xsi:type="dcterms:W3CDTF">2018-08-02T11:45:36Z</dcterms:created>
  <dcterms:modified xsi:type="dcterms:W3CDTF">2018-08-23T00:12:29Z</dcterms:modified>
</cp:coreProperties>
</file>