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7" r:id="rId1"/>
    <p:sldMasterId id="2147483680" r:id="rId2"/>
    <p:sldMasterId id="2147483705" r:id="rId3"/>
  </p:sldMasterIdLst>
  <p:notesMasterIdLst>
    <p:notesMasterId r:id="rId19"/>
  </p:notesMasterIdLst>
  <p:handoutMasterIdLst>
    <p:handoutMasterId r:id="rId20"/>
  </p:handoutMasterIdLst>
  <p:sldIdLst>
    <p:sldId id="257" r:id="rId4"/>
    <p:sldId id="343" r:id="rId5"/>
    <p:sldId id="344" r:id="rId6"/>
    <p:sldId id="349" r:id="rId7"/>
    <p:sldId id="346" r:id="rId8"/>
    <p:sldId id="347" r:id="rId9"/>
    <p:sldId id="348" r:id="rId10"/>
    <p:sldId id="350" r:id="rId11"/>
    <p:sldId id="258" r:id="rId12"/>
    <p:sldId id="327" r:id="rId13"/>
    <p:sldId id="328" r:id="rId14"/>
    <p:sldId id="329" r:id="rId15"/>
    <p:sldId id="330" r:id="rId16"/>
    <p:sldId id="331" r:id="rId17"/>
    <p:sldId id="332" r:id="rId18"/>
  </p:sldIdLst>
  <p:sldSz cx="9144000" cy="6858000" type="screen4x3"/>
  <p:notesSz cx="6807200" cy="9939338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pitchFamily="50" charset="-128"/>
        <a:cs typeface="メイリオ" pitchFamily="50" charset="-128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pitchFamily="50" charset="-128"/>
        <a:cs typeface="メイリオ" pitchFamily="50" charset="-128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pitchFamily="50" charset="-128"/>
        <a:cs typeface="メイリオ" pitchFamily="50" charset="-128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pitchFamily="50" charset="-128"/>
        <a:cs typeface="メイリオ" pitchFamily="50" charset="-128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pitchFamily="50" charset="-128"/>
        <a:cs typeface="メイリオ" pitchFamily="50" charset="-128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pitchFamily="50" charset="-128"/>
        <a:cs typeface="メイリオ" pitchFamily="50" charset="-128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pitchFamily="50" charset="-128"/>
        <a:cs typeface="メイリオ" pitchFamily="50" charset="-128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pitchFamily="50" charset="-128"/>
        <a:cs typeface="メイリオ" pitchFamily="50" charset="-128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pitchFamily="50" charset="-128"/>
        <a:cs typeface="メイリオ" pitchFamily="50" charset="-128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2" hiddenSlides="1" scaleToFitPaper="1" frameSlides="1"/>
  <p:clrMru>
    <a:srgbClr val="E3F3D1"/>
    <a:srgbClr val="152231"/>
    <a:srgbClr val="FFFF00"/>
    <a:srgbClr val="FFFFFF"/>
    <a:srgbClr val="0F1923"/>
    <a:srgbClr val="001933"/>
    <a:srgbClr val="003366"/>
    <a:srgbClr val="0B335B"/>
    <a:srgbClr val="FF99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53" autoAdjust="0"/>
    <p:restoredTop sz="97631" autoAdjust="0"/>
  </p:normalViewPr>
  <p:slideViewPr>
    <p:cSldViewPr snapToObjects="1">
      <p:cViewPr>
        <p:scale>
          <a:sx n="75" d="100"/>
          <a:sy n="75" d="100"/>
        </p:scale>
        <p:origin x="-31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57" d="100"/>
          <a:sy n="57" d="100"/>
        </p:scale>
        <p:origin x="-1734" y="-78"/>
      </p:cViewPr>
      <p:guideLst>
        <p:guide orient="horz" pos="3131"/>
        <p:guide pos="2144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1134534" y="0"/>
            <a:ext cx="4538133" cy="310604"/>
          </a:xfrm>
          <a:prstGeom prst="rect">
            <a:avLst/>
          </a:prstGeom>
        </p:spPr>
        <p:txBody>
          <a:bodyPr vert="horz" wrap="square" lIns="36000" tIns="36000" rIns="36000" bIns="36000" numCol="1" anchor="t" anchorCtr="0" compatLnSpc="1">
            <a:prstTxWarp prst="textNoShape">
              <a:avLst/>
            </a:prstTxWarp>
          </a:bodyPr>
          <a:lstStyle>
            <a:lvl1pPr>
              <a:defRPr sz="1000">
                <a:latin typeface="Calibri" pitchFamily="34" charset="0"/>
              </a:defRPr>
            </a:lvl1pPr>
          </a:lstStyle>
          <a:p>
            <a:endParaRPr lang="en-US" altLang="ja-JP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3190876" y="9630460"/>
            <a:ext cx="425450" cy="307153"/>
          </a:xfrm>
          <a:prstGeom prst="rect">
            <a:avLst/>
          </a:prstGeom>
        </p:spPr>
        <p:txBody>
          <a:bodyPr vert="horz" lIns="36000" tIns="36000" rIns="36000" bIns="36000" rtlCol="0" anchor="b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000" smtClean="0">
                <a:latin typeface="+mn-ea"/>
                <a:ea typeface="+mn-ea"/>
                <a:cs typeface="+mn-cs"/>
              </a:defRPr>
            </a:lvl1pPr>
          </a:lstStyle>
          <a:p>
            <a:pPr>
              <a:defRPr/>
            </a:pPr>
            <a:fld id="{964758CC-88E1-4F66-9F08-491A76354FFB}" type="slidenum">
              <a:rPr lang="ja-JP" altLang="en-US"/>
              <a:pPr>
                <a:defRPr/>
              </a:pPr>
              <a:t>&lt;#&gt;</a:t>
            </a:fld>
            <a:endParaRPr lang="ja-JP" altLang="en-US" dirty="0"/>
          </a:p>
        </p:txBody>
      </p:sp>
      <p:sp>
        <p:nvSpPr>
          <p:cNvPr id="7" name="フッター プレースホルダ 5"/>
          <p:cNvSpPr txBox="1">
            <a:spLocks/>
          </p:cNvSpPr>
          <p:nvPr/>
        </p:nvSpPr>
        <p:spPr>
          <a:xfrm>
            <a:off x="1134534" y="9321581"/>
            <a:ext cx="3190875" cy="308879"/>
          </a:xfrm>
          <a:prstGeom prst="rect">
            <a:avLst/>
          </a:prstGeom>
        </p:spPr>
        <p:txBody>
          <a:bodyPr lIns="36000" tIns="36000" rIns="36000" bIns="36000" anchor="b"/>
          <a:lstStyle>
            <a:lvl1pPr algn="l">
              <a:defRPr sz="1000">
                <a:latin typeface="+mn-ea"/>
                <a:ea typeface="+mn-ea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dirty="0" smtClean="0">
                <a:cs typeface="+mn-cs"/>
              </a:rPr>
              <a:t>Copyright(C) ESRI Japan Corporation. All rights reserved.</a:t>
            </a:r>
            <a:endParaRPr lang="ja-JP" altLang="en-US" dirty="0">
              <a:cs typeface="+mn-cs"/>
            </a:endParaRPr>
          </a:p>
        </p:txBody>
      </p:sp>
      <p:sp>
        <p:nvSpPr>
          <p:cNvPr id="9" name="フッター プレースホルダ 8"/>
          <p:cNvSpPr>
            <a:spLocks noGrp="1"/>
          </p:cNvSpPr>
          <p:nvPr>
            <p:ph type="ftr" sz="quarter" idx="2"/>
          </p:nvPr>
        </p:nvSpPr>
        <p:spPr>
          <a:xfrm>
            <a:off x="4325409" y="9323307"/>
            <a:ext cx="1347258" cy="307153"/>
          </a:xfrm>
          <a:prstGeom prst="rect">
            <a:avLst/>
          </a:prstGeom>
        </p:spPr>
        <p:txBody>
          <a:bodyPr vert="horz" wrap="square" lIns="36000" tIns="36000" rIns="36000" bIns="36000" numCol="1" anchor="b" anchorCtr="0" compatLnSpc="1">
            <a:prstTxWarp prst="textNoShape">
              <a:avLst/>
            </a:prstTxWarp>
          </a:bodyPr>
          <a:lstStyle>
            <a:lvl1pPr algn="r">
              <a:defRPr sz="1000">
                <a:latin typeface="Calibri" pitchFamily="34" charset="0"/>
              </a:defRPr>
            </a:lvl1pPr>
          </a:lstStyle>
          <a:p>
            <a:endParaRPr lang="en-US" altLang="ja-JP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921809" y="0"/>
            <a:ext cx="4963583" cy="310604"/>
          </a:xfrm>
          <a:prstGeom prst="rect">
            <a:avLst/>
          </a:prstGeom>
        </p:spPr>
        <p:txBody>
          <a:bodyPr vert="horz" wrap="square" lIns="36000" tIns="36000" rIns="36000" bIns="36000" numCol="1" anchor="t" anchorCtr="0" compatLnSpc="1">
            <a:prstTxWarp prst="textNoShape">
              <a:avLst/>
            </a:prstTxWarp>
          </a:bodyPr>
          <a:lstStyle>
            <a:lvl1pPr>
              <a:defRPr sz="1000">
                <a:latin typeface="ＭＳ Ｐゴシック" pitchFamily="50" charset="-128"/>
              </a:defRPr>
            </a:lvl1pPr>
          </a:lstStyle>
          <a:p>
            <a:endParaRPr lang="en-US" altLang="ja-JP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496888"/>
            <a:ext cx="5435600" cy="40782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ja-JP" altLang="en-US" noProof="0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921809" y="4969669"/>
            <a:ext cx="4963583" cy="4350186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190875" y="9628734"/>
            <a:ext cx="496358" cy="308879"/>
          </a:xfrm>
          <a:prstGeom prst="rect">
            <a:avLst/>
          </a:prstGeom>
        </p:spPr>
        <p:txBody>
          <a:bodyPr vert="horz" lIns="36000" tIns="36000" rIns="36000" bIns="36000" rtlCol="0" anchor="b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000" smtClean="0">
                <a:latin typeface="+mn-ea"/>
                <a:ea typeface="+mn-ea"/>
                <a:cs typeface="+mn-cs"/>
              </a:defRPr>
            </a:lvl1pPr>
          </a:lstStyle>
          <a:p>
            <a:pPr>
              <a:defRPr/>
            </a:pPr>
            <a:fld id="{213C4C1F-E82A-4BF4-BCF2-FB5519753B6C}" type="slidenum">
              <a:rPr lang="ja-JP" altLang="en-US"/>
              <a:pPr>
                <a:defRPr/>
              </a:pPr>
              <a:t>&lt;#&gt;</a:t>
            </a:fld>
            <a:endParaRPr lang="ja-JP" altLang="en-US" dirty="0"/>
          </a:p>
        </p:txBody>
      </p:sp>
      <p:sp>
        <p:nvSpPr>
          <p:cNvPr id="9" name="フッター プレースホルダ 8"/>
          <p:cNvSpPr>
            <a:spLocks noGrp="1"/>
          </p:cNvSpPr>
          <p:nvPr>
            <p:ph type="ftr" sz="quarter" idx="4"/>
          </p:nvPr>
        </p:nvSpPr>
        <p:spPr>
          <a:xfrm>
            <a:off x="4112683" y="9318130"/>
            <a:ext cx="1772709" cy="310604"/>
          </a:xfrm>
          <a:prstGeom prst="rect">
            <a:avLst/>
          </a:prstGeom>
        </p:spPr>
        <p:txBody>
          <a:bodyPr vert="horz" wrap="square" lIns="36000" tIns="36000" rIns="36000" bIns="36000" numCol="1" anchor="b" anchorCtr="0" compatLnSpc="1">
            <a:prstTxWarp prst="textNoShape">
              <a:avLst/>
            </a:prstTxWarp>
          </a:bodyPr>
          <a:lstStyle>
            <a:lvl1pPr algn="r">
              <a:defRPr sz="1000">
                <a:latin typeface="Calibri" pitchFamily="34" charset="0"/>
              </a:defRPr>
            </a:lvl1pPr>
          </a:lstStyle>
          <a:p>
            <a:endParaRPr lang="en-US" altLang="ja-JP"/>
          </a:p>
        </p:txBody>
      </p:sp>
      <p:sp>
        <p:nvSpPr>
          <p:cNvPr id="10" name="フッター プレースホルダ 5"/>
          <p:cNvSpPr txBox="1">
            <a:spLocks/>
          </p:cNvSpPr>
          <p:nvPr/>
        </p:nvSpPr>
        <p:spPr>
          <a:xfrm>
            <a:off x="921809" y="9319856"/>
            <a:ext cx="3190875" cy="308878"/>
          </a:xfrm>
          <a:prstGeom prst="rect">
            <a:avLst/>
          </a:prstGeom>
        </p:spPr>
        <p:txBody>
          <a:bodyPr lIns="36000" tIns="36000" rIns="36000" bIns="36000" anchor="b"/>
          <a:lstStyle>
            <a:lvl1pPr algn="l">
              <a:defRPr sz="1000">
                <a:latin typeface="+mn-ea"/>
                <a:ea typeface="+mn-ea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dirty="0" smtClean="0">
                <a:cs typeface="+mn-cs"/>
              </a:rPr>
              <a:t>Copyright(C) ESRI Japan Corporation. All rights reserved.</a:t>
            </a:r>
            <a:endParaRPr lang="ja-JP" altLang="en-US" dirty="0"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明朝" pitchFamily="18" charset="-128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明朝" pitchFamily="18" charset="-128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明朝" pitchFamily="18" charset="-128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明朝" pitchFamily="18" charset="-128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明朝" pitchFamily="18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B7D5A09-8200-4933-9158-8AF330F0F77D}" type="slidenum">
              <a:rPr lang="en-US" altLang="ja-JP"/>
              <a:pPr/>
              <a:t>1</a:t>
            </a:fld>
            <a:endParaRPr lang="en-US" altLang="ja-JP"/>
          </a:p>
        </p:txBody>
      </p:sp>
      <p:sp>
        <p:nvSpPr>
          <p:cNvPr id="9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ja-JP" altLang="ja-JP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EE1C15-6319-46F6-9AF5-9ED04CF6E9CA}" type="slidenum">
              <a:rPr lang="en-US" altLang="ja-JP"/>
              <a:pPr/>
              <a:t>10</a:t>
            </a:fld>
            <a:endParaRPr lang="en-US" altLang="ja-JP"/>
          </a:p>
        </p:txBody>
      </p:sp>
      <p:sp>
        <p:nvSpPr>
          <p:cNvPr id="154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4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ja-JP" altLang="ja-JP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EE1C15-6319-46F6-9AF5-9ED04CF6E9CA}" type="slidenum">
              <a:rPr lang="en-US" altLang="ja-JP"/>
              <a:pPr/>
              <a:t>11</a:t>
            </a:fld>
            <a:endParaRPr lang="en-US" altLang="ja-JP"/>
          </a:p>
        </p:txBody>
      </p:sp>
      <p:sp>
        <p:nvSpPr>
          <p:cNvPr id="154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4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ja-JP" altLang="ja-JP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EE1C15-6319-46F6-9AF5-9ED04CF6E9CA}" type="slidenum">
              <a:rPr lang="en-US" altLang="ja-JP"/>
              <a:pPr/>
              <a:t>12</a:t>
            </a:fld>
            <a:endParaRPr lang="en-US" altLang="ja-JP"/>
          </a:p>
        </p:txBody>
      </p:sp>
      <p:sp>
        <p:nvSpPr>
          <p:cNvPr id="154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4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ja-JP" altLang="ja-JP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EE1C15-6319-46F6-9AF5-9ED04CF6E9CA}" type="slidenum">
              <a:rPr lang="en-US" altLang="ja-JP"/>
              <a:pPr/>
              <a:t>13</a:t>
            </a:fld>
            <a:endParaRPr lang="en-US" altLang="ja-JP"/>
          </a:p>
        </p:txBody>
      </p:sp>
      <p:sp>
        <p:nvSpPr>
          <p:cNvPr id="154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4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ja-JP" altLang="ja-JP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EE1C15-6319-46F6-9AF5-9ED04CF6E9CA}" type="slidenum">
              <a:rPr lang="en-US" altLang="ja-JP"/>
              <a:pPr/>
              <a:t>14</a:t>
            </a:fld>
            <a:endParaRPr lang="en-US" altLang="ja-JP"/>
          </a:p>
        </p:txBody>
      </p:sp>
      <p:sp>
        <p:nvSpPr>
          <p:cNvPr id="154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4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ja-JP" altLang="ja-JP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EE1C15-6319-46F6-9AF5-9ED04CF6E9CA}" type="slidenum">
              <a:rPr lang="en-US" altLang="ja-JP"/>
              <a:pPr/>
              <a:t>15</a:t>
            </a:fld>
            <a:endParaRPr lang="en-US" altLang="ja-JP"/>
          </a:p>
        </p:txBody>
      </p:sp>
      <p:sp>
        <p:nvSpPr>
          <p:cNvPr id="154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4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ja-JP" altLang="ja-JP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EE1C15-6319-46F6-9AF5-9ED04CF6E9CA}" type="slidenum">
              <a:rPr lang="en-US" altLang="ja-JP"/>
              <a:pPr/>
              <a:t>2</a:t>
            </a:fld>
            <a:endParaRPr lang="en-US" altLang="ja-JP"/>
          </a:p>
        </p:txBody>
      </p:sp>
      <p:sp>
        <p:nvSpPr>
          <p:cNvPr id="154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4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ja-JP" altLang="ja-JP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EE1C15-6319-46F6-9AF5-9ED04CF6E9CA}" type="slidenum">
              <a:rPr lang="en-US" altLang="ja-JP"/>
              <a:pPr/>
              <a:t>3</a:t>
            </a:fld>
            <a:endParaRPr lang="en-US" altLang="ja-JP"/>
          </a:p>
        </p:txBody>
      </p:sp>
      <p:sp>
        <p:nvSpPr>
          <p:cNvPr id="154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4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ja-JP" altLang="ja-JP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4B98538-02D7-4F34-B3AA-195565502A7D}" type="slidenum">
              <a:rPr lang="en-US" altLang="ja-JP" smtClean="0">
                <a:ea typeface="ＭＳ Ｐゴシック" charset="-128"/>
              </a:rPr>
              <a:pPr/>
              <a:t>4</a:t>
            </a:fld>
            <a:endParaRPr lang="en-US" altLang="ja-JP" smtClean="0">
              <a:ea typeface="ＭＳ Ｐゴシック" charset="-128"/>
            </a:endParaRPr>
          </a:p>
        </p:txBody>
      </p:sp>
      <p:sp>
        <p:nvSpPr>
          <p:cNvPr id="3174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ja-JP" altLang="ja-JP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4B98538-02D7-4F34-B3AA-195565502A7D}" type="slidenum">
              <a:rPr lang="en-US" altLang="ja-JP" smtClean="0">
                <a:ea typeface="ＭＳ Ｐゴシック" charset="-128"/>
              </a:rPr>
              <a:pPr/>
              <a:t>5</a:t>
            </a:fld>
            <a:endParaRPr lang="en-US" altLang="ja-JP" smtClean="0">
              <a:ea typeface="ＭＳ Ｐゴシック" charset="-128"/>
            </a:endParaRPr>
          </a:p>
        </p:txBody>
      </p:sp>
      <p:sp>
        <p:nvSpPr>
          <p:cNvPr id="3174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ja-JP" altLang="ja-JP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84CFA88-D94F-4B9D-B579-5B3FD4DB42A7}" type="slidenum">
              <a:rPr lang="en-US" altLang="ja-JP" smtClean="0">
                <a:ea typeface="ＭＳ Ｐゴシック" charset="-128"/>
              </a:rPr>
              <a:pPr/>
              <a:t>6</a:t>
            </a:fld>
            <a:endParaRPr lang="en-US" altLang="ja-JP" smtClean="0">
              <a:ea typeface="ＭＳ Ｐゴシック" charset="-128"/>
            </a:endParaRPr>
          </a:p>
        </p:txBody>
      </p:sp>
      <p:sp>
        <p:nvSpPr>
          <p:cNvPr id="3277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ja-JP" altLang="ja-JP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1D3CAA-501C-441D-82A8-84FD48308C0B}" type="slidenum">
              <a:rPr lang="en-US" altLang="ja-JP" smtClean="0">
                <a:ea typeface="ＭＳ Ｐゴシック" charset="-128"/>
              </a:rPr>
              <a:pPr/>
              <a:t>7</a:t>
            </a:fld>
            <a:endParaRPr lang="en-US" altLang="ja-JP" smtClean="0">
              <a:ea typeface="ＭＳ Ｐゴシック" charset="-128"/>
            </a:endParaRPr>
          </a:p>
        </p:txBody>
      </p:sp>
      <p:sp>
        <p:nvSpPr>
          <p:cNvPr id="3379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ja-JP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EE1C15-6319-46F6-9AF5-9ED04CF6E9CA}" type="slidenum">
              <a:rPr lang="en-US" altLang="ja-JP"/>
              <a:pPr/>
              <a:t>8</a:t>
            </a:fld>
            <a:endParaRPr lang="en-US" altLang="ja-JP"/>
          </a:p>
        </p:txBody>
      </p:sp>
      <p:sp>
        <p:nvSpPr>
          <p:cNvPr id="154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4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ja-JP" altLang="ja-JP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EE1C15-6319-46F6-9AF5-9ED04CF6E9CA}" type="slidenum">
              <a:rPr lang="en-US" altLang="ja-JP"/>
              <a:pPr/>
              <a:t>9</a:t>
            </a:fld>
            <a:endParaRPr lang="en-US" altLang="ja-JP"/>
          </a:p>
        </p:txBody>
      </p:sp>
      <p:sp>
        <p:nvSpPr>
          <p:cNvPr id="154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4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ja-JP" altLang="ja-JP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0825" y="2708275"/>
            <a:ext cx="8642350" cy="1441450"/>
          </a:xfrm>
        </p:spPr>
        <p:txBody>
          <a:bodyPr tIns="72000" bIns="72000"/>
          <a:lstStyle>
            <a:lvl1pPr algn="ctr">
              <a:defRPr sz="3600">
                <a:solidFill>
                  <a:srgbClr val="003366"/>
                </a:solidFill>
              </a:defRPr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1692275" y="4652963"/>
            <a:ext cx="5759450" cy="1368425"/>
          </a:xfrm>
          <a:noFill/>
          <a:ln>
            <a:miter lim="800000"/>
            <a:headEnd/>
            <a:tailEnd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ja-JP" altLang="en-US" smtClean="0"/>
              <a:t>マスタ サブタイトルの書式設定</a:t>
            </a:r>
            <a:endParaRPr lang="ja-JP" altLang="en-US"/>
          </a:p>
        </p:txBody>
      </p:sp>
      <p:sp>
        <p:nvSpPr>
          <p:cNvPr id="12" name="フッター プレースホルダ 11"/>
          <p:cNvSpPr>
            <a:spLocks noGrp="1"/>
          </p:cNvSpPr>
          <p:nvPr>
            <p:ph type="ftr" sz="quarter" idx="3"/>
          </p:nvPr>
        </p:nvSpPr>
        <p:spPr/>
        <p:txBody>
          <a:bodyPr/>
          <a:lstStyle>
            <a:lvl1pPr>
              <a:defRPr>
                <a:solidFill>
                  <a:srgbClr val="003366"/>
                </a:solidFill>
              </a:defRPr>
            </a:lvl1pPr>
          </a:lstStyle>
          <a:p>
            <a:endParaRPr lang="en-US" altLang="ja-JP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715125" y="284163"/>
            <a:ext cx="2143125" cy="5851525"/>
          </a:xfrm>
        </p:spPr>
        <p:txBody>
          <a:bodyPr vert="eaVert"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285750" y="284163"/>
            <a:ext cx="6276975" cy="5851525"/>
          </a:xfrm>
        </p:spPr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タイトル、テキスト、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42938" y="317500"/>
            <a:ext cx="7858125" cy="749300"/>
          </a:xfrm>
        </p:spPr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sz="half" idx="1"/>
          </p:nvPr>
        </p:nvSpPr>
        <p:spPr>
          <a:xfrm>
            <a:off x="641350" y="1223963"/>
            <a:ext cx="3857625" cy="5100637"/>
          </a:xfrm>
        </p:spPr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quarter" idx="2"/>
          </p:nvPr>
        </p:nvSpPr>
        <p:spPr>
          <a:xfrm>
            <a:off x="4651375" y="1223963"/>
            <a:ext cx="3857625" cy="2473325"/>
          </a:xfrm>
        </p:spPr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コンテンツ プレースホルダ 4"/>
          <p:cNvSpPr>
            <a:spLocks noGrp="1"/>
          </p:cNvSpPr>
          <p:nvPr>
            <p:ph sz="quarter" idx="3"/>
          </p:nvPr>
        </p:nvSpPr>
        <p:spPr>
          <a:xfrm>
            <a:off x="4651375" y="3849688"/>
            <a:ext cx="3857625" cy="2474912"/>
          </a:xfrm>
        </p:spPr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タイトル、テキスト、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42938" y="317500"/>
            <a:ext cx="7858125" cy="749300"/>
          </a:xfrm>
        </p:spPr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sz="half" idx="1"/>
          </p:nvPr>
        </p:nvSpPr>
        <p:spPr>
          <a:xfrm>
            <a:off x="641350" y="1223963"/>
            <a:ext cx="3857625" cy="5100637"/>
          </a:xfrm>
        </p:spPr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51375" y="1223963"/>
            <a:ext cx="3857625" cy="5100637"/>
          </a:xfrm>
        </p:spPr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タイトル、コンテンツ、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42938" y="317500"/>
            <a:ext cx="7858125" cy="749300"/>
          </a:xfrm>
        </p:spPr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641350" y="1223963"/>
            <a:ext cx="3857625" cy="5100637"/>
          </a:xfrm>
        </p:spPr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quarter" idx="2"/>
          </p:nvPr>
        </p:nvSpPr>
        <p:spPr>
          <a:xfrm>
            <a:off x="4651375" y="1223963"/>
            <a:ext cx="3857625" cy="2473325"/>
          </a:xfrm>
        </p:spPr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コンテンツ プレースホルダ 4"/>
          <p:cNvSpPr>
            <a:spLocks noGrp="1"/>
          </p:cNvSpPr>
          <p:nvPr>
            <p:ph sz="quarter" idx="3"/>
          </p:nvPr>
        </p:nvSpPr>
        <p:spPr>
          <a:xfrm>
            <a:off x="4651375" y="3849688"/>
            <a:ext cx="3857625" cy="2474912"/>
          </a:xfrm>
        </p:spPr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ja-JP" altLang="en-US" smtClean="0"/>
              <a:t>マスタ サブタイトルの書式設定</a:t>
            </a:r>
            <a:endParaRPr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3133725" y="4652963"/>
            <a:ext cx="2803525" cy="13684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6089650" y="4652963"/>
            <a:ext cx="2803525" cy="13684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フッター プレースホルダ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cxnSp>
        <p:nvCxnSpPr>
          <p:cNvPr id="6" name="直線コネクタ 5"/>
          <p:cNvCxnSpPr/>
          <p:nvPr userDrawn="1"/>
        </p:nvCxnSpPr>
        <p:spPr>
          <a:xfrm>
            <a:off x="285750" y="1124744"/>
            <a:ext cx="85725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フッター プレースホルダ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732588" y="2708275"/>
            <a:ext cx="2160587" cy="3313113"/>
          </a:xfrm>
        </p:spPr>
        <p:txBody>
          <a:bodyPr vert="eaVert"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250825" y="2708275"/>
            <a:ext cx="6329363" cy="3313113"/>
          </a:xfrm>
        </p:spPr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タイトル スライド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85720" y="2714620"/>
            <a:ext cx="8572560" cy="1428760"/>
          </a:xfrm>
        </p:spPr>
        <p:txBody>
          <a:bodyPr anchor="ctr">
            <a:normAutofit/>
          </a:bodyPr>
          <a:lstStyle>
            <a:lvl1pPr algn="ctr">
              <a:defRPr sz="3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 dirty="0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ja-JP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>
          <a:xfrm>
            <a:off x="108000" y="6552000"/>
            <a:ext cx="900000" cy="180000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fld id="{B66D8D73-5CCF-4F61-B888-3E7B558CA84A}" type="slidenum">
              <a:rPr lang="ja-JP" altLang="en-US" smtClean="0"/>
              <a:pPr/>
              <a:t>&lt;#&gt;</a:t>
            </a:fld>
            <a:endParaRPr lang="ja-JP" altLang="en-US" dirty="0"/>
          </a:p>
        </p:txBody>
      </p:sp>
      <p:sp>
        <p:nvSpPr>
          <p:cNvPr id="6" name="Text Placeholder 12"/>
          <p:cNvSpPr>
            <a:spLocks noGrp="1"/>
          </p:cNvSpPr>
          <p:nvPr>
            <p:ph type="subTitle" idx="1"/>
          </p:nvPr>
        </p:nvSpPr>
        <p:spPr>
          <a:xfrm>
            <a:off x="1692275" y="4643446"/>
            <a:ext cx="5759450" cy="1420825"/>
          </a:xfrm>
        </p:spPr>
        <p:txBody>
          <a:bodyPr>
            <a:normAutofit/>
          </a:bodyPr>
          <a:lstStyle>
            <a:lvl1pPr marL="0" indent="0" algn="ctr">
              <a:spcAft>
                <a:spcPct val="0"/>
              </a:spcAft>
              <a:buFont typeface="Wingdings" pitchFamily="2" charset="2"/>
              <a:buNone/>
              <a:defRPr sz="2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r>
              <a:rPr lang="ja-JP" altLang="en-US" smtClean="0"/>
              <a:t>マスタ サブタイトルの書式設定</a:t>
            </a:r>
            <a:endParaRPr lang="ja-JP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8572560" cy="1214446"/>
          </a:xfrm>
        </p:spPr>
        <p:txBody>
          <a:bodyPr anchor="ctr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 dirty="0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ja-JP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D8D73-5CCF-4F61-B888-3E7B558CA84A}" type="slidenum">
              <a:rPr lang="ja-JP" altLang="en-US" smtClean="0"/>
              <a:pPr/>
              <a:t>&lt;#&gt;</a:t>
            </a:fld>
            <a:endParaRPr lang="ja-JP" altLang="en-US" dirty="0"/>
          </a:p>
        </p:txBody>
      </p:sp>
      <p:sp>
        <p:nvSpPr>
          <p:cNvPr id="7" name="コンテンツ プレースホルダ 6"/>
          <p:cNvSpPr>
            <a:spLocks noGrp="1"/>
          </p:cNvSpPr>
          <p:nvPr>
            <p:ph sz="quarter" idx="13"/>
          </p:nvPr>
        </p:nvSpPr>
        <p:spPr>
          <a:xfrm>
            <a:off x="285750" y="1500174"/>
            <a:ext cx="8572500" cy="4635515"/>
          </a:xfrm>
        </p:spPr>
        <p:txBody>
          <a:bodyPr/>
          <a:lstStyle>
            <a:lvl6pPr>
              <a:buNone/>
              <a:defRPr/>
            </a:lvl6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en-US" altLang="ja-JP" dirty="0" smtClean="0"/>
          </a:p>
        </p:txBody>
      </p:sp>
      <p:cxnSp>
        <p:nvCxnSpPr>
          <p:cNvPr id="6" name="直線コネクタ 5"/>
          <p:cNvCxnSpPr/>
          <p:nvPr userDrawn="1"/>
        </p:nvCxnSpPr>
        <p:spPr>
          <a:xfrm>
            <a:off x="285750" y="1124744"/>
            <a:ext cx="85725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タイトルとコンテンツ (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85720" y="357166"/>
            <a:ext cx="8572560" cy="571504"/>
          </a:xfrm>
        </p:spPr>
        <p:txBody>
          <a:bodyPr wrap="square" lIns="72000" tIns="0" rIns="72000" bIns="0" anchor="ctr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 dirty="0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ja-JP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D8D73-5CCF-4F61-B888-3E7B558CA84A}" type="slidenum">
              <a:rPr lang="ja-JP" altLang="en-US" smtClean="0"/>
              <a:pPr/>
              <a:t>&lt;#&gt;</a:t>
            </a:fld>
            <a:endParaRPr lang="ja-JP" altLang="en-US" dirty="0"/>
          </a:p>
        </p:txBody>
      </p:sp>
      <p:sp>
        <p:nvSpPr>
          <p:cNvPr id="7" name="コンテンツ プレースホルダ 6"/>
          <p:cNvSpPr>
            <a:spLocks noGrp="1"/>
          </p:cNvSpPr>
          <p:nvPr>
            <p:ph sz="quarter" idx="13"/>
          </p:nvPr>
        </p:nvSpPr>
        <p:spPr>
          <a:xfrm>
            <a:off x="285750" y="1500174"/>
            <a:ext cx="8572500" cy="4635516"/>
          </a:xfrm>
        </p:spPr>
        <p:txBody>
          <a:bodyPr/>
          <a:lstStyle>
            <a:lvl6pPr>
              <a:buNone/>
              <a:defRPr/>
            </a:lvl6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en-US" altLang="ja-JP" dirty="0" smtClean="0"/>
          </a:p>
        </p:txBody>
      </p:sp>
      <p:sp>
        <p:nvSpPr>
          <p:cNvPr id="9" name="テキスト プレースホルダ 8"/>
          <p:cNvSpPr>
            <a:spLocks noGrp="1"/>
          </p:cNvSpPr>
          <p:nvPr>
            <p:ph type="body" sz="quarter" idx="14"/>
          </p:nvPr>
        </p:nvSpPr>
        <p:spPr>
          <a:xfrm>
            <a:off x="285780" y="928670"/>
            <a:ext cx="8572500" cy="571504"/>
          </a:xfrm>
        </p:spPr>
        <p:txBody>
          <a:bodyPr tIns="0" bIns="0"/>
          <a:lstStyle>
            <a:lvl1pPr>
              <a:buNone/>
              <a:defRPr b="1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85720" y="2714620"/>
            <a:ext cx="8572560" cy="1428760"/>
          </a:xfrm>
        </p:spPr>
        <p:txBody>
          <a:bodyPr anchor="ctr">
            <a:normAutofit/>
          </a:bodyPr>
          <a:lstStyle>
            <a:lvl1pPr algn="r">
              <a:defRPr sz="3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 dirty="0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ja-JP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D8D73-5CCF-4F61-B888-3E7B558CA84A}" type="slidenum">
              <a:rPr lang="ja-JP" altLang="en-US" smtClean="0"/>
              <a:pPr/>
              <a:t>&lt;#&gt;</a:t>
            </a:fld>
            <a:endParaRPr lang="ja-JP" altLang="en-US" dirty="0"/>
          </a:p>
        </p:txBody>
      </p:sp>
      <p:sp>
        <p:nvSpPr>
          <p:cNvPr id="6" name="Text Placeholder 12"/>
          <p:cNvSpPr>
            <a:spLocks noGrp="1"/>
          </p:cNvSpPr>
          <p:nvPr>
            <p:ph type="subTitle" idx="1"/>
          </p:nvPr>
        </p:nvSpPr>
        <p:spPr>
          <a:xfrm>
            <a:off x="3143240" y="4643446"/>
            <a:ext cx="5715039" cy="1420825"/>
          </a:xfrm>
        </p:spPr>
        <p:txBody>
          <a:bodyPr>
            <a:normAutofit/>
          </a:bodyPr>
          <a:lstStyle>
            <a:lvl1pPr marL="0" indent="0" algn="r">
              <a:spcAft>
                <a:spcPct val="0"/>
              </a:spcAft>
              <a:buFont typeface="Wingdings" pitchFamily="2" charset="2"/>
              <a:buNone/>
              <a:defRPr sz="2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r>
              <a:rPr lang="ja-JP" altLang="en-US" smtClean="0"/>
              <a:t>マスタ サブタイトルの書式設定</a:t>
            </a:r>
            <a:endParaRPr lang="ja-JP" altLang="en-US" dirty="0" smtClean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 dirty="0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ja-JP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D8D73-5CCF-4F61-B888-3E7B558CA84A}" type="slidenum">
              <a:rPr lang="ja-JP" altLang="en-US" smtClean="0"/>
              <a:pPr/>
              <a:t>&lt;#&gt;</a:t>
            </a:fld>
            <a:endParaRPr lang="ja-JP" altLang="en-US" dirty="0"/>
          </a:p>
        </p:txBody>
      </p:sp>
      <p:sp>
        <p:nvSpPr>
          <p:cNvPr id="7" name="コンテンツ プレースホルダ 6"/>
          <p:cNvSpPr>
            <a:spLocks noGrp="1"/>
          </p:cNvSpPr>
          <p:nvPr>
            <p:ph sz="quarter" idx="13"/>
          </p:nvPr>
        </p:nvSpPr>
        <p:spPr>
          <a:xfrm>
            <a:off x="285720" y="1500174"/>
            <a:ext cx="4143404" cy="4635534"/>
          </a:xfrm>
        </p:spPr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 dirty="0"/>
          </a:p>
        </p:txBody>
      </p:sp>
      <p:sp>
        <p:nvSpPr>
          <p:cNvPr id="9" name="コンテンツ プレースホルダ 8"/>
          <p:cNvSpPr>
            <a:spLocks noGrp="1"/>
          </p:cNvSpPr>
          <p:nvPr>
            <p:ph sz="quarter" idx="14"/>
          </p:nvPr>
        </p:nvSpPr>
        <p:spPr>
          <a:xfrm>
            <a:off x="4643438" y="1500174"/>
            <a:ext cx="4214842" cy="4635534"/>
          </a:xfrm>
        </p:spPr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つのコンテンツ (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85720" y="357166"/>
            <a:ext cx="8572560" cy="571504"/>
          </a:xfrm>
        </p:spPr>
        <p:txBody>
          <a:bodyPr bIns="0" anchor="ctr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 dirty="0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ja-JP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D8D73-5CCF-4F61-B888-3E7B558CA84A}" type="slidenum">
              <a:rPr lang="ja-JP" altLang="en-US" smtClean="0"/>
              <a:pPr/>
              <a:t>&lt;#&gt;</a:t>
            </a:fld>
            <a:endParaRPr lang="ja-JP" altLang="en-US" dirty="0"/>
          </a:p>
        </p:txBody>
      </p:sp>
      <p:sp>
        <p:nvSpPr>
          <p:cNvPr id="7" name="コンテンツ プレースホルダ 6"/>
          <p:cNvSpPr>
            <a:spLocks noGrp="1"/>
          </p:cNvSpPr>
          <p:nvPr>
            <p:ph sz="quarter" idx="13"/>
          </p:nvPr>
        </p:nvSpPr>
        <p:spPr>
          <a:xfrm>
            <a:off x="285720" y="1500174"/>
            <a:ext cx="4143404" cy="4635534"/>
          </a:xfrm>
        </p:spPr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 dirty="0"/>
          </a:p>
        </p:txBody>
      </p:sp>
      <p:sp>
        <p:nvSpPr>
          <p:cNvPr id="9" name="コンテンツ プレースホルダ 8"/>
          <p:cNvSpPr>
            <a:spLocks noGrp="1"/>
          </p:cNvSpPr>
          <p:nvPr>
            <p:ph sz="quarter" idx="14"/>
          </p:nvPr>
        </p:nvSpPr>
        <p:spPr>
          <a:xfrm>
            <a:off x="4643438" y="1500174"/>
            <a:ext cx="4214842" cy="4635534"/>
          </a:xfrm>
        </p:spPr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 dirty="0"/>
          </a:p>
        </p:txBody>
      </p:sp>
      <p:sp>
        <p:nvSpPr>
          <p:cNvPr id="8" name="テキスト プレースホルダ 8"/>
          <p:cNvSpPr>
            <a:spLocks noGrp="1"/>
          </p:cNvSpPr>
          <p:nvPr>
            <p:ph type="body" sz="quarter" idx="15"/>
          </p:nvPr>
        </p:nvSpPr>
        <p:spPr>
          <a:xfrm>
            <a:off x="285780" y="928670"/>
            <a:ext cx="8572500" cy="571504"/>
          </a:xfrm>
        </p:spPr>
        <p:txBody>
          <a:bodyPr tIns="0" bIns="0"/>
          <a:lstStyle>
            <a:lvl1pPr>
              <a:buNone/>
              <a:defRPr b="1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 dirty="0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ja-JP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D8D73-5CCF-4F61-B888-3E7B558CA84A}" type="slidenum">
              <a:rPr lang="ja-JP" altLang="en-US" smtClean="0"/>
              <a:pPr/>
              <a:t>&lt;#&gt;</a:t>
            </a:fld>
            <a:endParaRPr lang="ja-JP" altLang="en-US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タイトルのみ (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85720" y="357166"/>
            <a:ext cx="8572560" cy="571504"/>
          </a:xfrm>
        </p:spPr>
        <p:txBody>
          <a:bodyPr lIns="72000" tIns="0" rIns="72000" bIns="0" anchor="ctr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 dirty="0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ja-JP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D8D73-5CCF-4F61-B888-3E7B558CA84A}" type="slidenum">
              <a:rPr lang="ja-JP" altLang="en-US" smtClean="0"/>
              <a:pPr/>
              <a:t>&lt;#&gt;</a:t>
            </a:fld>
            <a:endParaRPr lang="ja-JP" altLang="en-US" dirty="0"/>
          </a:p>
        </p:txBody>
      </p:sp>
      <p:sp>
        <p:nvSpPr>
          <p:cNvPr id="9" name="テキスト プレースホルダ 8"/>
          <p:cNvSpPr>
            <a:spLocks noGrp="1"/>
          </p:cNvSpPr>
          <p:nvPr>
            <p:ph type="body" sz="quarter" idx="14"/>
          </p:nvPr>
        </p:nvSpPr>
        <p:spPr>
          <a:xfrm>
            <a:off x="285780" y="928670"/>
            <a:ext cx="8572500" cy="571504"/>
          </a:xfrm>
        </p:spPr>
        <p:txBody>
          <a:bodyPr tIns="0" bIns="0"/>
          <a:lstStyle>
            <a:lvl1pPr>
              <a:buNone/>
              <a:defRPr b="1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ja-JP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D8D73-5CCF-4F61-B888-3E7B558CA84A}" type="slidenum">
              <a:rPr lang="ja-JP" altLang="en-US" smtClean="0"/>
              <a:pPr/>
              <a:t>&lt;#&gt;</a:t>
            </a:fld>
            <a:endParaRPr lang="ja-JP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285750" y="1500188"/>
            <a:ext cx="4210050" cy="46355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500188"/>
            <a:ext cx="4210050" cy="46355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フッター プレースホルダ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フッター プレースホルダ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 smtClean="0"/>
              <a:t>アイコンをクリックして図を追加</a:t>
            </a:r>
            <a:endParaRPr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image" Target="../media/image3.jpeg"/><Relationship Id="rId5" Type="http://schemas.openxmlformats.org/officeDocument/2006/relationships/slideLayout" Target="../slideLayouts/slideLayout30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6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85750" y="284163"/>
            <a:ext cx="8572500" cy="121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</a:t>
            </a:r>
          </a:p>
        </p:txBody>
      </p:sp>
      <p:sp>
        <p:nvSpPr>
          <p:cNvPr id="12" name="フッター プレースホルダ 11"/>
          <p:cNvSpPr>
            <a:spLocks noGrp="1"/>
          </p:cNvSpPr>
          <p:nvPr>
            <p:ph type="ftr" sz="quarter" idx="3"/>
          </p:nvPr>
        </p:nvSpPr>
        <p:spPr>
          <a:xfrm>
            <a:off x="0" y="6135688"/>
            <a:ext cx="3857625" cy="214312"/>
          </a:xfrm>
          <a:prstGeom prst="rect">
            <a:avLst/>
          </a:prstGeom>
        </p:spPr>
        <p:txBody>
          <a:bodyPr vert="horz" wrap="none" lIns="72000" tIns="72000" rIns="72000" bIns="72000" numCol="1" anchor="ctr" anchorCtr="0" compatLnSpc="1">
            <a:prstTxWarp prst="textNoShape">
              <a:avLst/>
            </a:prstTxWarp>
            <a:noAutofit/>
          </a:bodyPr>
          <a:lstStyle>
            <a:lvl1pPr>
              <a:defRPr sz="1000">
                <a:latin typeface="+mn-lt"/>
                <a:ea typeface="+mn-ea"/>
              </a:defRPr>
            </a:lvl1pPr>
          </a:lstStyle>
          <a:p>
            <a:endParaRPr lang="en-US" altLang="ja-JP"/>
          </a:p>
        </p:txBody>
      </p:sp>
      <p:sp>
        <p:nvSpPr>
          <p:cNvPr id="10" name="テキスト プレースホルダ 9"/>
          <p:cNvSpPr>
            <a:spLocks noGrp="1"/>
          </p:cNvSpPr>
          <p:nvPr>
            <p:ph type="body" idx="1"/>
          </p:nvPr>
        </p:nvSpPr>
        <p:spPr>
          <a:xfrm>
            <a:off x="285750" y="1500188"/>
            <a:ext cx="8572500" cy="4635500"/>
          </a:xfrm>
          <a:prstGeom prst="rect">
            <a:avLst/>
          </a:prstGeom>
        </p:spPr>
        <p:txBody>
          <a:bodyPr vert="horz" wrap="square" lIns="72000" tIns="72000" rIns="72000" bIns="7200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  <a:endParaRPr lang="en-US" altLang="ja-JP" smtClean="0"/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altLang="ja-JP" smtClean="0"/>
          </a:p>
        </p:txBody>
      </p:sp>
      <p:sp>
        <p:nvSpPr>
          <p:cNvPr id="7" name="スライド番号プレースホルダ 4"/>
          <p:cNvSpPr>
            <a:spLocks/>
          </p:cNvSpPr>
          <p:nvPr/>
        </p:nvSpPr>
        <p:spPr bwMode="auto">
          <a:xfrm>
            <a:off x="107950" y="6551613"/>
            <a:ext cx="900113" cy="18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2000" tIns="72000" rIns="72000" bIns="72000" anchor="ctr"/>
          <a:lstStyle>
            <a:lvl1pPr algn="l">
              <a:defRPr smtClean="0">
                <a:solidFill>
                  <a:schemeClr val="bg1"/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489464FA-02B4-4B4E-9381-ADE781965409}" type="slidenum">
              <a:rPr lang="ja-JP" altLang="en-US" sz="1000">
                <a:latin typeface="+mn-lt"/>
                <a:ea typeface="+mn-ea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&lt;#&gt;</a:t>
            </a:fld>
            <a:endParaRPr lang="ja-JP" altLang="en-US" sz="1000" dirty="0"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  <p:sldLayoutId id="2147483702" r:id="rId12"/>
    <p:sldLayoutId id="2147483703" r:id="rId13"/>
    <p:sldLayoutId id="2147483704" r:id="rId14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kumimoji="1" sz="3200" b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3200" b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メイリオ" pitchFamily="50" charset="-128"/>
          <a:ea typeface="メイリオ" pitchFamily="50" charset="-128"/>
          <a:cs typeface="メイリオ" pitchFamily="50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3200" b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メイリオ" pitchFamily="50" charset="-128"/>
          <a:ea typeface="メイリオ" pitchFamily="50" charset="-128"/>
          <a:cs typeface="メイリオ" pitchFamily="50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3200" b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メイリオ" pitchFamily="50" charset="-128"/>
          <a:ea typeface="メイリオ" pitchFamily="50" charset="-128"/>
          <a:cs typeface="メイリオ" pitchFamily="50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3200" b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メイリオ" pitchFamily="50" charset="-128"/>
          <a:ea typeface="メイリオ" pitchFamily="50" charset="-128"/>
          <a:cs typeface="メイリオ" pitchFamily="50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3200" b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メイリオ" pitchFamily="50" charset="-128"/>
          <a:ea typeface="メイリオ" pitchFamily="50" charset="-128"/>
          <a:cs typeface="メイリオ" pitchFamily="50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3200" b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メイリオ" pitchFamily="50" charset="-128"/>
          <a:ea typeface="メイリオ" pitchFamily="50" charset="-128"/>
          <a:cs typeface="メイリオ" pitchFamily="50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3200" b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メイリオ" pitchFamily="50" charset="-128"/>
          <a:ea typeface="メイリオ" pitchFamily="50" charset="-128"/>
          <a:cs typeface="メイリオ" pitchFamily="50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3200" b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メイリオ" pitchFamily="50" charset="-128"/>
          <a:ea typeface="メイリオ" pitchFamily="50" charset="-128"/>
          <a:cs typeface="メイリオ" pitchFamily="50" charset="-128"/>
        </a:defRPr>
      </a:lvl9pPr>
    </p:titleStyle>
    <p:bodyStyle>
      <a:lvl1pPr marL="457200" indent="-457200" algn="l" rtl="0" eaLnBrk="1" fontAlgn="base" hangingPunct="1">
        <a:spcBef>
          <a:spcPts val="600"/>
        </a:spcBef>
        <a:spcAft>
          <a:spcPct val="0"/>
        </a:spcAft>
        <a:buClr>
          <a:srgbClr val="FF9900"/>
        </a:buClr>
        <a:buSzPct val="75000"/>
        <a:buFont typeface="Wingdings" pitchFamily="2" charset="2"/>
        <a:buChar char="l"/>
        <a:defRPr kumimoji="1" sz="2400" b="1">
          <a:solidFill>
            <a:schemeClr val="tx1"/>
          </a:solidFill>
          <a:latin typeface="+mn-lt"/>
          <a:ea typeface="+mn-ea"/>
          <a:cs typeface="+mn-cs"/>
        </a:defRPr>
      </a:lvl1pPr>
      <a:lvl2pPr marL="838200" indent="-381000" algn="l" rtl="0" eaLnBrk="1" fontAlgn="base" hangingPunct="1">
        <a:spcBef>
          <a:spcPts val="600"/>
        </a:spcBef>
        <a:spcAft>
          <a:spcPct val="0"/>
        </a:spcAft>
        <a:buClr>
          <a:srgbClr val="FF9900"/>
        </a:buClr>
        <a:buSzPct val="75000"/>
        <a:buFont typeface="Arial" charset="0"/>
        <a:buChar char="–"/>
        <a:defRPr kumimoji="1" sz="2000" b="1">
          <a:solidFill>
            <a:schemeClr val="tx1"/>
          </a:solidFill>
          <a:latin typeface="+mn-lt"/>
          <a:ea typeface="+mn-ea"/>
          <a:cs typeface="+mn-cs"/>
        </a:defRPr>
      </a:lvl2pPr>
      <a:lvl3pPr marL="1257300" indent="-342900" algn="l" rtl="0" eaLnBrk="1" fontAlgn="base" hangingPunct="1">
        <a:spcBef>
          <a:spcPts val="600"/>
        </a:spcBef>
        <a:spcAft>
          <a:spcPct val="0"/>
        </a:spcAft>
        <a:buClr>
          <a:srgbClr val="FF9900"/>
        </a:buClr>
        <a:buSzPct val="75000"/>
        <a:buFont typeface="Wingdings" pitchFamily="2" charset="2"/>
        <a:buChar char="l"/>
        <a:defRPr kumimoji="1" b="1">
          <a:solidFill>
            <a:schemeClr val="tx1"/>
          </a:solidFill>
          <a:latin typeface="+mn-lt"/>
          <a:ea typeface="+mn-ea"/>
          <a:cs typeface="+mn-cs"/>
        </a:defRPr>
      </a:lvl3pPr>
      <a:lvl4pPr marL="1676400" indent="-304800" algn="l" rtl="0" eaLnBrk="1" fontAlgn="base" hangingPunct="1">
        <a:spcBef>
          <a:spcPts val="600"/>
        </a:spcBef>
        <a:spcAft>
          <a:spcPct val="0"/>
        </a:spcAft>
        <a:buClr>
          <a:srgbClr val="FF9900"/>
        </a:buClr>
        <a:buSzPct val="75000"/>
        <a:buFont typeface="Arial" charset="0"/>
        <a:buChar char="–"/>
        <a:defRPr kumimoji="1" sz="1600" b="1">
          <a:solidFill>
            <a:schemeClr val="tx1"/>
          </a:solidFill>
          <a:latin typeface="+mn-lt"/>
          <a:ea typeface="+mn-ea"/>
          <a:cs typeface="+mn-cs"/>
        </a:defRPr>
      </a:lvl4pPr>
      <a:lvl5pPr marL="2133600" indent="-304800" algn="l" rtl="0" eaLnBrk="1" fontAlgn="base" hangingPunct="1">
        <a:spcBef>
          <a:spcPts val="600"/>
        </a:spcBef>
        <a:spcAft>
          <a:spcPct val="0"/>
        </a:spcAft>
        <a:buClr>
          <a:srgbClr val="FF9900"/>
        </a:buClr>
        <a:buSzPct val="75000"/>
        <a:buFont typeface="Wingdings" pitchFamily="2" charset="2"/>
        <a:buChar char="l"/>
        <a:defRPr kumimoji="1" sz="1600" b="1">
          <a:solidFill>
            <a:schemeClr val="tx1"/>
          </a:solidFill>
          <a:latin typeface="+mn-lt"/>
          <a:ea typeface="+mn-ea"/>
          <a:cs typeface="+mn-cs"/>
        </a:defRPr>
      </a:lvl5pPr>
      <a:lvl6pPr marL="2590800" indent="-304800" algn="l" rtl="0" eaLnBrk="1" fontAlgn="base" hangingPunct="1">
        <a:spcBef>
          <a:spcPts val="600"/>
        </a:spcBef>
        <a:spcAft>
          <a:spcPct val="0"/>
        </a:spcAft>
        <a:buClr>
          <a:srgbClr val="FF9900"/>
        </a:buClr>
        <a:buSzPct val="75000"/>
        <a:buFont typeface="Wingdings" pitchFamily="2" charset="2"/>
        <a:buChar char="l"/>
        <a:defRPr kumimoji="1" sz="1600" b="1">
          <a:solidFill>
            <a:schemeClr val="tx1"/>
          </a:solidFill>
          <a:latin typeface="+mn-lt"/>
          <a:ea typeface="+mn-ea"/>
          <a:cs typeface="+mn-cs"/>
        </a:defRPr>
      </a:lvl6pPr>
      <a:lvl7pPr marL="3048000" indent="-304800" algn="l" rtl="0" eaLnBrk="1" fontAlgn="base" hangingPunct="1">
        <a:spcBef>
          <a:spcPts val="600"/>
        </a:spcBef>
        <a:spcAft>
          <a:spcPct val="0"/>
        </a:spcAft>
        <a:buClr>
          <a:srgbClr val="FF9900"/>
        </a:buClr>
        <a:buSzPct val="75000"/>
        <a:buFont typeface="Wingdings" pitchFamily="2" charset="2"/>
        <a:buChar char="l"/>
        <a:defRPr kumimoji="1" sz="1600" b="1">
          <a:solidFill>
            <a:schemeClr val="tx1"/>
          </a:solidFill>
          <a:latin typeface="+mn-lt"/>
          <a:ea typeface="+mn-ea"/>
          <a:cs typeface="+mn-cs"/>
        </a:defRPr>
      </a:lvl7pPr>
      <a:lvl8pPr marL="3505200" indent="-304800" algn="l" rtl="0" eaLnBrk="1" fontAlgn="base" hangingPunct="1">
        <a:spcBef>
          <a:spcPts val="600"/>
        </a:spcBef>
        <a:spcAft>
          <a:spcPct val="0"/>
        </a:spcAft>
        <a:buClr>
          <a:srgbClr val="FF9900"/>
        </a:buClr>
        <a:buSzPct val="75000"/>
        <a:buFont typeface="Wingdings" pitchFamily="2" charset="2"/>
        <a:buChar char="l"/>
        <a:defRPr kumimoji="1" sz="1600" b="1">
          <a:solidFill>
            <a:schemeClr val="tx1"/>
          </a:solidFill>
          <a:latin typeface="+mn-lt"/>
          <a:ea typeface="+mn-ea"/>
          <a:cs typeface="+mn-cs"/>
        </a:defRPr>
      </a:lvl8pPr>
      <a:lvl9pPr marL="3962400" indent="-304800" algn="l" rtl="0" eaLnBrk="1" fontAlgn="base" hangingPunct="1">
        <a:spcBef>
          <a:spcPts val="600"/>
        </a:spcBef>
        <a:spcAft>
          <a:spcPct val="0"/>
        </a:spcAft>
        <a:buClr>
          <a:srgbClr val="FF9900"/>
        </a:buClr>
        <a:buSzPct val="75000"/>
        <a:buFont typeface="Wingdings" pitchFamily="2" charset="2"/>
        <a:buChar char="l"/>
        <a:defRPr kumimoji="1" sz="1600" b="1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34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3133725" y="4652963"/>
            <a:ext cx="5759450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サブタイトルの書式設定</a:t>
            </a:r>
          </a:p>
        </p:txBody>
      </p:sp>
      <p:sp>
        <p:nvSpPr>
          <p:cNvPr id="12" name="フッター プレースホルダ 11"/>
          <p:cNvSpPr>
            <a:spLocks noGrp="1"/>
          </p:cNvSpPr>
          <p:nvPr>
            <p:ph type="ftr" sz="quarter" idx="3"/>
          </p:nvPr>
        </p:nvSpPr>
        <p:spPr>
          <a:xfrm>
            <a:off x="0" y="6135688"/>
            <a:ext cx="3857625" cy="214312"/>
          </a:xfrm>
          <a:prstGeom prst="rect">
            <a:avLst/>
          </a:prstGeom>
        </p:spPr>
        <p:txBody>
          <a:bodyPr vert="horz" wrap="none" lIns="72000" tIns="72000" rIns="72000" bIns="72000" numCol="1" anchor="ctr" anchorCtr="0" compatLnSpc="1">
            <a:prstTxWarp prst="textNoShape">
              <a:avLst/>
            </a:prstTxWarp>
            <a:noAutofit/>
          </a:bodyPr>
          <a:lstStyle>
            <a:lvl1pPr>
              <a:defRPr sz="1000">
                <a:latin typeface="+mn-lt"/>
                <a:ea typeface="+mn-ea"/>
              </a:defRPr>
            </a:lvl1pPr>
          </a:lstStyle>
          <a:p>
            <a:endParaRPr lang="en-US" altLang="ja-JP"/>
          </a:p>
        </p:txBody>
      </p:sp>
      <p:sp>
        <p:nvSpPr>
          <p:cNvPr id="77833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250825" y="2708275"/>
            <a:ext cx="8642350" cy="144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</a:t>
            </a:r>
          </a:p>
        </p:txBody>
      </p:sp>
      <p:sp>
        <p:nvSpPr>
          <p:cNvPr id="7" name="スライド番号プレースホルダ 4"/>
          <p:cNvSpPr>
            <a:spLocks/>
          </p:cNvSpPr>
          <p:nvPr/>
        </p:nvSpPr>
        <p:spPr bwMode="auto">
          <a:xfrm>
            <a:off x="107950" y="6551613"/>
            <a:ext cx="900113" cy="18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2000" tIns="72000" rIns="72000" bIns="72000" anchor="ctr"/>
          <a:lstStyle>
            <a:lvl1pPr algn="l">
              <a:defRPr smtClean="0">
                <a:solidFill>
                  <a:schemeClr val="bg1"/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6DD4358B-54D6-4846-B21F-7275EA796F32}" type="slidenum">
              <a:rPr lang="ja-JP" altLang="en-US" sz="1000">
                <a:latin typeface="+mn-lt"/>
                <a:ea typeface="+mn-ea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&lt;#&gt;</a:t>
            </a:fld>
            <a:endParaRPr lang="ja-JP" altLang="en-US" sz="1000" dirty="0"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</p:sldLayoutIdLst>
  <p:txStyles>
    <p:titleStyle>
      <a:lvl1pPr algn="r" rtl="0" fontAlgn="base">
        <a:spcBef>
          <a:spcPct val="0"/>
        </a:spcBef>
        <a:spcAft>
          <a:spcPct val="0"/>
        </a:spcAft>
        <a:defRPr kumimoji="1" sz="3600" b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r" rtl="0" fontAlgn="base">
        <a:spcBef>
          <a:spcPct val="0"/>
        </a:spcBef>
        <a:spcAft>
          <a:spcPct val="0"/>
        </a:spcAft>
        <a:defRPr kumimoji="1" sz="3600" b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メイリオ" pitchFamily="50" charset="-128"/>
          <a:ea typeface="メイリオ" pitchFamily="50" charset="-128"/>
          <a:cs typeface="ＭＳ Ｐゴシック" pitchFamily="50" charset="-128"/>
        </a:defRPr>
      </a:lvl2pPr>
      <a:lvl3pPr algn="r" rtl="0" fontAlgn="base">
        <a:spcBef>
          <a:spcPct val="0"/>
        </a:spcBef>
        <a:spcAft>
          <a:spcPct val="0"/>
        </a:spcAft>
        <a:defRPr kumimoji="1" sz="3600" b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メイリオ" pitchFamily="50" charset="-128"/>
          <a:ea typeface="メイリオ" pitchFamily="50" charset="-128"/>
          <a:cs typeface="ＭＳ Ｐゴシック" pitchFamily="50" charset="-128"/>
        </a:defRPr>
      </a:lvl3pPr>
      <a:lvl4pPr algn="r" rtl="0" fontAlgn="base">
        <a:spcBef>
          <a:spcPct val="0"/>
        </a:spcBef>
        <a:spcAft>
          <a:spcPct val="0"/>
        </a:spcAft>
        <a:defRPr kumimoji="1" sz="3600" b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メイリオ" pitchFamily="50" charset="-128"/>
          <a:ea typeface="メイリオ" pitchFamily="50" charset="-128"/>
          <a:cs typeface="ＭＳ Ｐゴシック" pitchFamily="50" charset="-128"/>
        </a:defRPr>
      </a:lvl4pPr>
      <a:lvl5pPr algn="r" rtl="0" fontAlgn="base">
        <a:spcBef>
          <a:spcPct val="0"/>
        </a:spcBef>
        <a:spcAft>
          <a:spcPct val="0"/>
        </a:spcAft>
        <a:defRPr kumimoji="1" sz="3600" b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メイリオ" pitchFamily="50" charset="-128"/>
          <a:ea typeface="メイリオ" pitchFamily="50" charset="-128"/>
          <a:cs typeface="ＭＳ Ｐゴシック" pitchFamily="50" charset="-128"/>
        </a:defRPr>
      </a:lvl5pPr>
      <a:lvl6pPr marL="457200" algn="r" rtl="0" fontAlgn="base">
        <a:spcBef>
          <a:spcPct val="0"/>
        </a:spcBef>
        <a:spcAft>
          <a:spcPct val="0"/>
        </a:spcAft>
        <a:defRPr kumimoji="1" sz="3600" b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メイリオ" pitchFamily="50" charset="-128"/>
          <a:ea typeface="メイリオ" pitchFamily="50" charset="-128"/>
          <a:cs typeface="ＭＳ Ｐゴシック" pitchFamily="50" charset="-128"/>
        </a:defRPr>
      </a:lvl6pPr>
      <a:lvl7pPr marL="914400" algn="r" rtl="0" fontAlgn="base">
        <a:spcBef>
          <a:spcPct val="0"/>
        </a:spcBef>
        <a:spcAft>
          <a:spcPct val="0"/>
        </a:spcAft>
        <a:defRPr kumimoji="1" sz="3600" b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メイリオ" pitchFamily="50" charset="-128"/>
          <a:ea typeface="メイリオ" pitchFamily="50" charset="-128"/>
          <a:cs typeface="ＭＳ Ｐゴシック" pitchFamily="50" charset="-128"/>
        </a:defRPr>
      </a:lvl7pPr>
      <a:lvl8pPr marL="1371600" algn="r" rtl="0" fontAlgn="base">
        <a:spcBef>
          <a:spcPct val="0"/>
        </a:spcBef>
        <a:spcAft>
          <a:spcPct val="0"/>
        </a:spcAft>
        <a:defRPr kumimoji="1" sz="3600" b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メイリオ" pitchFamily="50" charset="-128"/>
          <a:ea typeface="メイリオ" pitchFamily="50" charset="-128"/>
          <a:cs typeface="ＭＳ Ｐゴシック" pitchFamily="50" charset="-128"/>
        </a:defRPr>
      </a:lvl8pPr>
      <a:lvl9pPr marL="1828800" algn="r" rtl="0" fontAlgn="base">
        <a:spcBef>
          <a:spcPct val="0"/>
        </a:spcBef>
        <a:spcAft>
          <a:spcPct val="0"/>
        </a:spcAft>
        <a:defRPr kumimoji="1" sz="3600" b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メイリオ" pitchFamily="50" charset="-128"/>
          <a:ea typeface="メイリオ" pitchFamily="50" charset="-128"/>
          <a:cs typeface="ＭＳ Ｐゴシック" pitchFamily="50" charset="-128"/>
        </a:defRPr>
      </a:lvl9pPr>
    </p:titleStyle>
    <p:bodyStyle>
      <a:lvl1pPr marL="457200" indent="-457200" algn="r" rtl="0" fontAlgn="base">
        <a:spcBef>
          <a:spcPts val="600"/>
        </a:spcBef>
        <a:spcAft>
          <a:spcPct val="0"/>
        </a:spcAft>
        <a:buClr>
          <a:srgbClr val="FFFF00"/>
        </a:buClr>
        <a:buSzPct val="80000"/>
        <a:buFont typeface="Wingdings" pitchFamily="2" charset="2"/>
        <a:defRPr kumimoji="1" sz="2400" b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</a:defRPr>
      </a:lvl1pPr>
      <a:lvl2pPr marL="838200" indent="-381000" algn="l" rtl="0" fontAlgn="base">
        <a:spcBef>
          <a:spcPts val="600"/>
        </a:spcBef>
        <a:spcAft>
          <a:spcPct val="0"/>
        </a:spcAft>
        <a:buClr>
          <a:srgbClr val="FFFF00"/>
        </a:buClr>
        <a:buSzPct val="80000"/>
        <a:buFont typeface="Arial" charset="0"/>
        <a:defRPr kumimoji="1" sz="2000" b="1">
          <a:solidFill>
            <a:srgbClr val="FFFFFF"/>
          </a:solidFill>
          <a:latin typeface="+mn-lt"/>
          <a:ea typeface="ＭＳ Ｐゴシック" pitchFamily="50" charset="-128"/>
          <a:cs typeface="+mn-cs"/>
        </a:defRPr>
      </a:lvl2pPr>
      <a:lvl3pPr marL="1257300" indent="-342900" algn="l" rtl="0" fontAlgn="base">
        <a:spcBef>
          <a:spcPts val="600"/>
        </a:spcBef>
        <a:spcAft>
          <a:spcPct val="0"/>
        </a:spcAft>
        <a:buClr>
          <a:srgbClr val="FFFF00"/>
        </a:buClr>
        <a:buSzPct val="80000"/>
        <a:buFont typeface="Wingdings" pitchFamily="2" charset="2"/>
        <a:defRPr kumimoji="1" b="1">
          <a:solidFill>
            <a:srgbClr val="FFFFFF"/>
          </a:solidFill>
          <a:latin typeface="+mn-lt"/>
          <a:ea typeface="ＭＳ Ｐゴシック" pitchFamily="50" charset="-128"/>
          <a:cs typeface="+mn-cs"/>
        </a:defRPr>
      </a:lvl3pPr>
      <a:lvl4pPr marL="1676400" indent="-304800" algn="l" rtl="0" fontAlgn="base">
        <a:spcBef>
          <a:spcPts val="600"/>
        </a:spcBef>
        <a:spcAft>
          <a:spcPct val="0"/>
        </a:spcAft>
        <a:buClr>
          <a:srgbClr val="FFFF00"/>
        </a:buClr>
        <a:buSzPct val="80000"/>
        <a:buFont typeface="Arial" charset="0"/>
        <a:defRPr kumimoji="1" sz="1600" b="1">
          <a:solidFill>
            <a:srgbClr val="FFFFFF"/>
          </a:solidFill>
          <a:latin typeface="+mn-lt"/>
          <a:ea typeface="ＭＳ Ｐゴシック" pitchFamily="50" charset="-128"/>
          <a:cs typeface="+mn-cs"/>
        </a:defRPr>
      </a:lvl4pPr>
      <a:lvl5pPr marL="2133600" indent="-304800" algn="l" rtl="0" fontAlgn="base">
        <a:spcBef>
          <a:spcPts val="600"/>
        </a:spcBef>
        <a:spcAft>
          <a:spcPct val="0"/>
        </a:spcAft>
        <a:buClr>
          <a:srgbClr val="FFFF00"/>
        </a:buClr>
        <a:buSzPct val="80000"/>
        <a:buFont typeface="Wingdings" pitchFamily="2" charset="2"/>
        <a:defRPr kumimoji="1" sz="1600" b="1">
          <a:solidFill>
            <a:srgbClr val="FFFFFF"/>
          </a:solidFill>
          <a:latin typeface="+mn-lt"/>
          <a:ea typeface="ＭＳ Ｐゴシック" pitchFamily="50" charset="-128"/>
          <a:cs typeface="+mn-cs"/>
        </a:defRPr>
      </a:lvl5pPr>
      <a:lvl6pPr marL="2590800" indent="-304800" algn="l" rtl="0" fontAlgn="base">
        <a:spcBef>
          <a:spcPts val="600"/>
        </a:spcBef>
        <a:spcAft>
          <a:spcPct val="0"/>
        </a:spcAft>
        <a:buClr>
          <a:srgbClr val="FFFF00"/>
        </a:buClr>
        <a:buSzPct val="80000"/>
        <a:buFont typeface="Wingdings" pitchFamily="2" charset="2"/>
        <a:defRPr kumimoji="1" sz="1600" b="1">
          <a:solidFill>
            <a:srgbClr val="FFFFFF"/>
          </a:solidFill>
          <a:latin typeface="+mn-lt"/>
          <a:ea typeface="ＭＳ Ｐゴシック" pitchFamily="50" charset="-128"/>
          <a:cs typeface="+mn-cs"/>
        </a:defRPr>
      </a:lvl6pPr>
      <a:lvl7pPr marL="3048000" indent="-304800" algn="l" rtl="0" fontAlgn="base">
        <a:spcBef>
          <a:spcPts val="600"/>
        </a:spcBef>
        <a:spcAft>
          <a:spcPct val="0"/>
        </a:spcAft>
        <a:buClr>
          <a:srgbClr val="FFFF00"/>
        </a:buClr>
        <a:buSzPct val="80000"/>
        <a:buFont typeface="Wingdings" pitchFamily="2" charset="2"/>
        <a:defRPr kumimoji="1" sz="1600" b="1">
          <a:solidFill>
            <a:srgbClr val="FFFFFF"/>
          </a:solidFill>
          <a:latin typeface="+mn-lt"/>
          <a:ea typeface="ＭＳ Ｐゴシック" pitchFamily="50" charset="-128"/>
          <a:cs typeface="+mn-cs"/>
        </a:defRPr>
      </a:lvl7pPr>
      <a:lvl8pPr marL="3505200" indent="-304800" algn="l" rtl="0" fontAlgn="base">
        <a:spcBef>
          <a:spcPts val="600"/>
        </a:spcBef>
        <a:spcAft>
          <a:spcPct val="0"/>
        </a:spcAft>
        <a:buClr>
          <a:srgbClr val="FFFF00"/>
        </a:buClr>
        <a:buSzPct val="80000"/>
        <a:buFont typeface="Wingdings" pitchFamily="2" charset="2"/>
        <a:defRPr kumimoji="1" sz="1600" b="1">
          <a:solidFill>
            <a:srgbClr val="FFFFFF"/>
          </a:solidFill>
          <a:latin typeface="+mn-lt"/>
          <a:ea typeface="ＭＳ Ｐゴシック" pitchFamily="50" charset="-128"/>
          <a:cs typeface="+mn-cs"/>
        </a:defRPr>
      </a:lvl8pPr>
      <a:lvl9pPr marL="3962400" indent="-304800" algn="l" rtl="0" fontAlgn="base">
        <a:spcBef>
          <a:spcPts val="600"/>
        </a:spcBef>
        <a:spcAft>
          <a:spcPct val="0"/>
        </a:spcAft>
        <a:buClr>
          <a:srgbClr val="FFFF00"/>
        </a:buClr>
        <a:buSzPct val="80000"/>
        <a:buFont typeface="Wingdings" pitchFamily="2" charset="2"/>
        <a:defRPr kumimoji="1" sz="1600" b="1">
          <a:solidFill>
            <a:srgbClr val="FFFFFF"/>
          </a:solidFill>
          <a:latin typeface="+mn-lt"/>
          <a:ea typeface="ＭＳ Ｐゴシック" pitchFamily="50" charset="-128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タイトル プレースホルダ 8"/>
          <p:cNvSpPr>
            <a:spLocks noGrp="1"/>
          </p:cNvSpPr>
          <p:nvPr>
            <p:ph type="title"/>
          </p:nvPr>
        </p:nvSpPr>
        <p:spPr>
          <a:xfrm>
            <a:off x="285720" y="285728"/>
            <a:ext cx="8572560" cy="1214446"/>
          </a:xfrm>
          <a:prstGeom prst="rect">
            <a:avLst/>
          </a:prstGeom>
        </p:spPr>
        <p:txBody>
          <a:bodyPr vert="horz" lIns="72000" tIns="0" rIns="72000" bIns="0" rtlCol="0" anchor="ctr">
            <a:normAutofit/>
          </a:bodyPr>
          <a:lstStyle/>
          <a:p>
            <a:r>
              <a:rPr kumimoji="1" lang="ja-JP" altLang="en-US" dirty="0" smtClean="0"/>
              <a:t>マスタ タイトルの書式設定</a:t>
            </a:r>
            <a:endParaRPr kumimoji="1" lang="ja-JP" altLang="en-US" dirty="0"/>
          </a:p>
        </p:txBody>
      </p:sp>
      <p:sp>
        <p:nvSpPr>
          <p:cNvPr id="10" name="テキスト プレースホルダ 9"/>
          <p:cNvSpPr>
            <a:spLocks noGrp="1"/>
          </p:cNvSpPr>
          <p:nvPr>
            <p:ph type="body" idx="1"/>
          </p:nvPr>
        </p:nvSpPr>
        <p:spPr>
          <a:xfrm>
            <a:off x="285720" y="1500174"/>
            <a:ext cx="8572560" cy="4635535"/>
          </a:xfrm>
          <a:prstGeom prst="rect">
            <a:avLst/>
          </a:prstGeom>
        </p:spPr>
        <p:txBody>
          <a:bodyPr vert="horz" lIns="72000" tIns="72000" rIns="72000" bIns="72000" rtlCol="0">
            <a:normAutofit/>
          </a:bodyPr>
          <a:lstStyle/>
          <a:p>
            <a:pPr lvl="0"/>
            <a:r>
              <a:rPr kumimoji="1" lang="ja-JP" altLang="en-US" dirty="0" smtClean="0"/>
              <a:t>マスタ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  <a:endParaRPr kumimoji="1" lang="en-US" altLang="ja-JP" dirty="0" smtClean="0"/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en-US" altLang="ja-JP" dirty="0" smtClean="0"/>
          </a:p>
          <a:p>
            <a:pPr lvl="5"/>
            <a:r>
              <a:rPr kumimoji="1" lang="ja-JP" altLang="en-US" dirty="0" smtClean="0"/>
              <a:t>第</a:t>
            </a:r>
            <a:r>
              <a:rPr kumimoji="1" lang="en-US" altLang="ja-JP" dirty="0" smtClean="0"/>
              <a:t>6</a:t>
            </a:r>
            <a:r>
              <a:rPr kumimoji="1" lang="ja-JP" altLang="en-US" dirty="0" smtClean="0"/>
              <a:t>レベル</a:t>
            </a:r>
            <a:endParaRPr kumimoji="1" lang="en-US" altLang="ja-JP" dirty="0" smtClean="0"/>
          </a:p>
          <a:p>
            <a:pPr lvl="6"/>
            <a:r>
              <a:rPr kumimoji="1" lang="ja-JP" altLang="en-US" dirty="0" smtClean="0"/>
              <a:t>第</a:t>
            </a:r>
            <a:r>
              <a:rPr kumimoji="1" lang="en-US" altLang="ja-JP" dirty="0" smtClean="0"/>
              <a:t>7</a:t>
            </a:r>
            <a:r>
              <a:rPr kumimoji="1" lang="ja-JP" altLang="en-US" dirty="0" smtClean="0"/>
              <a:t>レベル</a:t>
            </a:r>
            <a:endParaRPr kumimoji="1" lang="en-US" altLang="ja-JP" dirty="0" smtClean="0"/>
          </a:p>
          <a:p>
            <a:pPr lvl="7"/>
            <a:r>
              <a:rPr kumimoji="1" lang="ja-JP" altLang="en-US" dirty="0" smtClean="0"/>
              <a:t>第</a:t>
            </a:r>
            <a:r>
              <a:rPr kumimoji="1" lang="en-US" altLang="ja-JP" dirty="0" smtClean="0"/>
              <a:t>8</a:t>
            </a:r>
            <a:r>
              <a:rPr kumimoji="1" lang="ja-JP" altLang="en-US" dirty="0" smtClean="0"/>
              <a:t>レベル</a:t>
            </a:r>
            <a:endParaRPr kumimoji="1" lang="en-US" altLang="ja-JP" dirty="0" smtClean="0"/>
          </a:p>
          <a:p>
            <a:pPr lvl="8"/>
            <a:r>
              <a:rPr kumimoji="1" lang="ja-JP" altLang="en-US" dirty="0" smtClean="0"/>
              <a:t>第</a:t>
            </a:r>
            <a:r>
              <a:rPr kumimoji="1" lang="en-US" altLang="ja-JP" dirty="0" smtClean="0"/>
              <a:t>9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12" name="フッター プレースホルダ 11"/>
          <p:cNvSpPr>
            <a:spLocks noGrp="1"/>
          </p:cNvSpPr>
          <p:nvPr>
            <p:ph type="ftr" sz="quarter" idx="3"/>
          </p:nvPr>
        </p:nvSpPr>
        <p:spPr>
          <a:xfrm>
            <a:off x="0" y="6135710"/>
            <a:ext cx="3857620" cy="214314"/>
          </a:xfrm>
          <a:prstGeom prst="rect">
            <a:avLst/>
          </a:prstGeom>
        </p:spPr>
        <p:txBody>
          <a:bodyPr vert="horz" wrap="none" lIns="72000" tIns="72000" rIns="72000" bIns="72000" rtlCol="0" anchor="ctr">
            <a:noAutofit/>
          </a:bodyPr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altLang="ja-JP"/>
          </a:p>
        </p:txBody>
      </p:sp>
      <p:sp>
        <p:nvSpPr>
          <p:cNvPr id="13" name="スライド番号プレースホルダ 12"/>
          <p:cNvSpPr>
            <a:spLocks noGrp="1"/>
          </p:cNvSpPr>
          <p:nvPr>
            <p:ph type="sldNum" sz="quarter" idx="4"/>
          </p:nvPr>
        </p:nvSpPr>
        <p:spPr>
          <a:xfrm>
            <a:off x="108000" y="6552000"/>
            <a:ext cx="900000" cy="180000"/>
          </a:xfrm>
          <a:prstGeom prst="rect">
            <a:avLst/>
          </a:prstGeom>
        </p:spPr>
        <p:txBody>
          <a:bodyPr vert="horz" wrap="none" lIns="72000" tIns="72000" rIns="72000" bIns="72000" rtlCol="0" anchor="ctr">
            <a:noAutofit/>
          </a:bodyPr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B66D8D73-5CCF-4F61-B888-3E7B558CA84A}" type="slidenum">
              <a:rPr lang="ja-JP" altLang="en-US" smtClean="0"/>
              <a:pPr/>
              <a:t>&lt;#&gt;</a:t>
            </a:fld>
            <a:endParaRPr lang="ja-JP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kumimoji="1" sz="3200" b="1" kern="1200">
          <a:solidFill>
            <a:srgbClr val="003366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600"/>
        </a:spcBef>
        <a:spcAft>
          <a:spcPts val="0"/>
        </a:spcAft>
        <a:buClr>
          <a:srgbClr val="FF9900"/>
        </a:buClr>
        <a:buSzPct val="75000"/>
        <a:buFont typeface="Wingdings" pitchFamily="2" charset="2"/>
        <a:buChar char="l"/>
        <a:defRPr kumimoji="1" sz="2400" b="1" kern="1200">
          <a:solidFill>
            <a:srgbClr val="003366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ts val="600"/>
        </a:spcBef>
        <a:spcAft>
          <a:spcPts val="0"/>
        </a:spcAft>
        <a:buClr>
          <a:srgbClr val="FF9900"/>
        </a:buClr>
        <a:buSzPct val="75000"/>
        <a:buFont typeface="Arial" pitchFamily="34" charset="0"/>
        <a:buChar char="–"/>
        <a:defRPr kumimoji="1" sz="2000" b="1" kern="1200">
          <a:solidFill>
            <a:srgbClr val="003366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ts val="600"/>
        </a:spcBef>
        <a:spcAft>
          <a:spcPts val="0"/>
        </a:spcAft>
        <a:buClr>
          <a:srgbClr val="FF9900"/>
        </a:buClr>
        <a:buSzPct val="75000"/>
        <a:buFont typeface="Wingdings" pitchFamily="2" charset="2"/>
        <a:buChar char="l"/>
        <a:defRPr kumimoji="1" sz="1800" b="1" kern="1200">
          <a:solidFill>
            <a:srgbClr val="003366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ts val="600"/>
        </a:spcBef>
        <a:spcAft>
          <a:spcPts val="0"/>
        </a:spcAft>
        <a:buClr>
          <a:srgbClr val="FF9900"/>
        </a:buClr>
        <a:buSzPct val="75000"/>
        <a:buFont typeface="Arial" pitchFamily="34" charset="0"/>
        <a:buChar char="–"/>
        <a:defRPr kumimoji="1" sz="1600" b="1" kern="1200">
          <a:solidFill>
            <a:srgbClr val="003366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ts val="600"/>
        </a:spcBef>
        <a:spcAft>
          <a:spcPts val="0"/>
        </a:spcAft>
        <a:buClr>
          <a:srgbClr val="FF9900"/>
        </a:buClr>
        <a:buSzPct val="75000"/>
        <a:buFont typeface="Wingdings" pitchFamily="2" charset="2"/>
        <a:buChar char="l"/>
        <a:defRPr kumimoji="1" sz="1600" b="1" kern="1200">
          <a:solidFill>
            <a:srgbClr val="003366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ts val="600"/>
        </a:spcBef>
        <a:spcAft>
          <a:spcPts val="0"/>
        </a:spcAft>
        <a:buClr>
          <a:srgbClr val="FF9900"/>
        </a:buClr>
        <a:buSzPct val="75000"/>
        <a:buFont typeface="メイリオ" pitchFamily="50" charset="-128"/>
        <a:buChar char="–"/>
        <a:defRPr kumimoji="1" sz="1600" b="1" kern="1200">
          <a:solidFill>
            <a:srgbClr val="003366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ts val="600"/>
        </a:spcBef>
        <a:spcAft>
          <a:spcPts val="0"/>
        </a:spcAft>
        <a:buClr>
          <a:srgbClr val="FF9900"/>
        </a:buClr>
        <a:buSzPct val="75000"/>
        <a:buFont typeface="Wingdings" pitchFamily="2" charset="2"/>
        <a:buChar char="l"/>
        <a:defRPr kumimoji="1" sz="1400" b="1" kern="1200">
          <a:solidFill>
            <a:srgbClr val="003366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ts val="600"/>
        </a:spcBef>
        <a:spcAft>
          <a:spcPts val="0"/>
        </a:spcAft>
        <a:buClr>
          <a:srgbClr val="FF9900"/>
        </a:buClr>
        <a:buSzPct val="75000"/>
        <a:buFont typeface="メイリオ" pitchFamily="50" charset="-128"/>
        <a:buChar char="–"/>
        <a:defRPr kumimoji="1" sz="1600" b="1" kern="1200">
          <a:solidFill>
            <a:srgbClr val="003366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ts val="600"/>
        </a:spcBef>
        <a:spcAft>
          <a:spcPts val="0"/>
        </a:spcAft>
        <a:buClr>
          <a:srgbClr val="FF9900"/>
        </a:buClr>
        <a:buSzPct val="75000"/>
        <a:buFont typeface="Wingdings" pitchFamily="2" charset="2"/>
        <a:buChar char="l"/>
        <a:defRPr kumimoji="1" sz="1400" b="1" kern="1200">
          <a:solidFill>
            <a:srgbClr val="003366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7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9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2276872"/>
            <a:ext cx="7772400" cy="1872729"/>
          </a:xfrm>
        </p:spPr>
        <p:txBody>
          <a:bodyPr/>
          <a:lstStyle/>
          <a:p>
            <a:r>
              <a:rPr lang="ja-JP" altLang="en-US" sz="4000" dirty="0" smtClean="0">
                <a:latin typeface="Arial Black" pitchFamily="34" charset="0"/>
              </a:rPr>
              <a:t>復興支援地図作成パック</a:t>
            </a:r>
            <a:r>
              <a:rPr lang="en-US" altLang="ja-JP" sz="4000" dirty="0" smtClean="0">
                <a:latin typeface="Arial Black" pitchFamily="34" charset="0"/>
              </a:rPr>
              <a:t/>
            </a:r>
            <a:br>
              <a:rPr lang="en-US" altLang="ja-JP" sz="4000" dirty="0" smtClean="0">
                <a:latin typeface="Arial Black" pitchFamily="34" charset="0"/>
              </a:rPr>
            </a:br>
            <a:r>
              <a:rPr lang="ja-JP" altLang="en-US" sz="4000" dirty="0" smtClean="0">
                <a:latin typeface="Arial Black" pitchFamily="34" charset="0"/>
              </a:rPr>
              <a:t>地図作成</a:t>
            </a:r>
            <a:r>
              <a:rPr lang="ja-JP" altLang="en-US" sz="4000" dirty="0" smtClean="0">
                <a:latin typeface="Arial Black" pitchFamily="34" charset="0"/>
              </a:rPr>
              <a:t>操作説明会</a:t>
            </a:r>
            <a:endParaRPr lang="ja-JP" altLang="en-US" sz="4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763713" y="4941888"/>
            <a:ext cx="5505450" cy="576262"/>
          </a:xfrm>
        </p:spPr>
        <p:txBody>
          <a:bodyPr/>
          <a:lstStyle/>
          <a:p>
            <a:r>
              <a:rPr lang="en-US" altLang="ja-JP" dirty="0">
                <a:latin typeface="Arial Black" pitchFamily="34" charset="0"/>
              </a:rPr>
              <a:t>ESRI</a:t>
            </a:r>
            <a:r>
              <a:rPr lang="ja-JP" altLang="en-US" dirty="0"/>
              <a:t>ジャパン株式会社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8" name="Rectangle 8"/>
          <p:cNvSpPr>
            <a:spLocks noGrp="1" noChangeArrowheads="1"/>
          </p:cNvSpPr>
          <p:nvPr>
            <p:ph type="title"/>
          </p:nvPr>
        </p:nvSpPr>
        <p:spPr>
          <a:xfrm>
            <a:off x="285720" y="285728"/>
            <a:ext cx="8572560" cy="911024"/>
          </a:xfrm>
          <a:noFill/>
          <a:ln/>
        </p:spPr>
        <p:txBody>
          <a:bodyPr>
            <a:normAutofit/>
          </a:bodyPr>
          <a:lstStyle/>
          <a:p>
            <a:r>
              <a:rPr lang="ja-JP" altLang="en-US" dirty="0" smtClean="0"/>
              <a:t>ステップ</a:t>
            </a:r>
            <a:r>
              <a:rPr lang="en-US" altLang="ja-JP" dirty="0" smtClean="0"/>
              <a:t>2 </a:t>
            </a:r>
            <a:r>
              <a:rPr lang="ja-JP" altLang="en-US" dirty="0" smtClean="0"/>
              <a:t>：</a:t>
            </a:r>
            <a:r>
              <a:rPr lang="ja-JP" altLang="en-US" dirty="0" smtClean="0"/>
              <a:t>顧客数</a:t>
            </a:r>
            <a:r>
              <a:rPr lang="ja-JP" altLang="en-US" dirty="0" smtClean="0"/>
              <a:t>を基に色と大きさで表現</a:t>
            </a:r>
            <a:r>
              <a:rPr lang="ja-JP" altLang="en-US" dirty="0"/>
              <a:t>　　　　　　　　　　　　　</a:t>
            </a:r>
            <a:endParaRPr lang="ja-JP" altLang="en-US" dirty="0">
              <a:solidFill>
                <a:srgbClr val="FF0000"/>
              </a:solidFill>
            </a:endParaRP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13"/>
          </p:nvPr>
        </p:nvSpPr>
        <p:spPr>
          <a:xfrm>
            <a:off x="285750" y="1371600"/>
            <a:ext cx="8572500" cy="4764090"/>
          </a:xfrm>
        </p:spPr>
        <p:txBody>
          <a:bodyPr/>
          <a:lstStyle/>
          <a:p>
            <a:r>
              <a:rPr lang="ja-JP" altLang="en-US" dirty="0" smtClean="0"/>
              <a:t>属性の結合</a:t>
            </a:r>
            <a:endParaRPr lang="en-US" altLang="ja-JP" dirty="0" smtClean="0"/>
          </a:p>
          <a:p>
            <a:pPr lvl="1"/>
            <a:r>
              <a:rPr lang="ja-JP" altLang="en-US" dirty="0" smtClean="0"/>
              <a:t>各店舗の属性にその店舗を最短距離とする顧客の数を求める</a:t>
            </a:r>
            <a:endParaRPr lang="en-US" altLang="ja-JP" dirty="0" smtClean="0"/>
          </a:p>
          <a:p>
            <a:r>
              <a:rPr lang="ja-JP" altLang="en-US" dirty="0" smtClean="0"/>
              <a:t>シンボル設定（色と大きさで表示）</a:t>
            </a:r>
            <a:endParaRPr lang="en-US" altLang="ja-JP" dirty="0" smtClean="0"/>
          </a:p>
          <a:p>
            <a:pPr lvl="1"/>
            <a:r>
              <a:rPr lang="ja-JP" altLang="en-US" dirty="0" smtClean="0"/>
              <a:t>各店舗の顧客数を基に</a:t>
            </a:r>
            <a:endParaRPr lang="en-US" altLang="ja-JP" dirty="0" smtClean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3356992"/>
            <a:ext cx="3795257" cy="29566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3356992"/>
            <a:ext cx="3600400" cy="29566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53330" y="2580704"/>
            <a:ext cx="1504950" cy="1552575"/>
          </a:xfrm>
          <a:prstGeom prst="rect">
            <a:avLst/>
          </a:prstGeom>
          <a:noFill/>
          <a:ln w="9525">
            <a:solidFill>
              <a:schemeClr val="accent4">
                <a:lumMod val="75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8" name="Rectangle 8"/>
          <p:cNvSpPr>
            <a:spLocks noGrp="1" noChangeArrowheads="1"/>
          </p:cNvSpPr>
          <p:nvPr>
            <p:ph type="title"/>
          </p:nvPr>
        </p:nvSpPr>
        <p:spPr>
          <a:xfrm>
            <a:off x="285720" y="285728"/>
            <a:ext cx="8572560" cy="839016"/>
          </a:xfrm>
          <a:noFill/>
          <a:ln/>
        </p:spPr>
        <p:txBody>
          <a:bodyPr>
            <a:normAutofit/>
          </a:bodyPr>
          <a:lstStyle/>
          <a:p>
            <a:r>
              <a:rPr lang="ja-JP" altLang="en-US" dirty="0" smtClean="0"/>
              <a:t>ステップ</a:t>
            </a:r>
            <a:r>
              <a:rPr lang="en-US" altLang="ja-JP" dirty="0" smtClean="0"/>
              <a:t>3</a:t>
            </a:r>
            <a:r>
              <a:rPr lang="ja-JP" altLang="en-US" dirty="0" smtClean="0"/>
              <a:t>：</a:t>
            </a:r>
            <a:r>
              <a:rPr lang="ja-JP" altLang="en-US" dirty="0" smtClean="0"/>
              <a:t>浸水</a:t>
            </a:r>
            <a:r>
              <a:rPr lang="ja-JP" altLang="en-US" dirty="0" smtClean="0"/>
              <a:t>域内の店舗を検索</a:t>
            </a:r>
            <a:r>
              <a:rPr lang="ja-JP" altLang="en-US" dirty="0" smtClean="0"/>
              <a:t>し</a:t>
            </a:r>
            <a:r>
              <a:rPr lang="ja-JP" altLang="en-US" dirty="0" smtClean="0"/>
              <a:t>て</a:t>
            </a:r>
            <a:r>
              <a:rPr lang="ja-JP" altLang="en-US" dirty="0" smtClean="0"/>
              <a:t>集計</a:t>
            </a:r>
            <a:r>
              <a:rPr lang="ja-JP" altLang="en-US" dirty="0"/>
              <a:t>　　　　　　　　　　　　　</a:t>
            </a:r>
            <a:endParaRPr lang="ja-JP" altLang="en-US" dirty="0">
              <a:solidFill>
                <a:srgbClr val="FF0000"/>
              </a:solidFill>
            </a:endParaRPr>
          </a:p>
        </p:txBody>
      </p:sp>
      <p:pic>
        <p:nvPicPr>
          <p:cNvPr id="7" name="図 6"/>
          <p:cNvPicPr/>
          <p:nvPr/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3995936" y="1916832"/>
            <a:ext cx="4862314" cy="3930826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コンテンツ プレースホルダ 5"/>
          <p:cNvSpPr>
            <a:spLocks noGrp="1"/>
          </p:cNvSpPr>
          <p:nvPr>
            <p:ph sz="quarter" idx="13"/>
          </p:nvPr>
        </p:nvSpPr>
        <p:spPr>
          <a:xfrm>
            <a:off x="285750" y="1340768"/>
            <a:ext cx="8572500" cy="4794922"/>
          </a:xfrm>
        </p:spPr>
        <p:txBody>
          <a:bodyPr/>
          <a:lstStyle/>
          <a:p>
            <a:r>
              <a:rPr lang="ja-JP" altLang="en-US" dirty="0" smtClean="0"/>
              <a:t>空間検索</a:t>
            </a:r>
            <a:endParaRPr lang="en-US" altLang="ja-JP" dirty="0" smtClean="0"/>
          </a:p>
          <a:p>
            <a:pPr lvl="1"/>
            <a:r>
              <a:rPr lang="ja-JP" altLang="en-US" dirty="0" smtClean="0"/>
              <a:t>浸水域内の店舗を検索</a:t>
            </a:r>
            <a:endParaRPr lang="en-US" altLang="ja-JP" dirty="0" smtClean="0"/>
          </a:p>
          <a:p>
            <a:r>
              <a:rPr lang="ja-JP" altLang="en-US" dirty="0" smtClean="0"/>
              <a:t>サマリ</a:t>
            </a:r>
            <a:endParaRPr lang="en-US" altLang="ja-JP" dirty="0" smtClean="0"/>
          </a:p>
          <a:p>
            <a:pPr lvl="1"/>
            <a:r>
              <a:rPr lang="ja-JP" altLang="en-US" dirty="0" smtClean="0"/>
              <a:t>顧客数の合計を求める</a:t>
            </a:r>
            <a:endParaRPr lang="en-US" altLang="ja-JP" dirty="0" smtClean="0"/>
          </a:p>
        </p:txBody>
      </p:sp>
      <p:grpSp>
        <p:nvGrpSpPr>
          <p:cNvPr id="10" name="グループ化 9"/>
          <p:cNvGrpSpPr/>
          <p:nvPr/>
        </p:nvGrpSpPr>
        <p:grpSpPr>
          <a:xfrm>
            <a:off x="577007" y="3990757"/>
            <a:ext cx="3525490" cy="2144933"/>
            <a:chOff x="539552" y="3702725"/>
            <a:chExt cx="3525490" cy="2144933"/>
          </a:xfrm>
        </p:grpSpPr>
        <p:pic>
          <p:nvPicPr>
            <p:cNvPr id="3075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39552" y="3702725"/>
              <a:ext cx="3525490" cy="21449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正方形/長方形 7"/>
            <p:cNvSpPr/>
            <p:nvPr/>
          </p:nvSpPr>
          <p:spPr>
            <a:xfrm>
              <a:off x="2195736" y="5373216"/>
              <a:ext cx="792088" cy="216024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" name="正方形/長方形 8"/>
            <p:cNvSpPr/>
            <p:nvPr/>
          </p:nvSpPr>
          <p:spPr>
            <a:xfrm>
              <a:off x="3081130" y="4323522"/>
              <a:ext cx="765313" cy="844826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8" name="Rectangle 8"/>
          <p:cNvSpPr>
            <a:spLocks noGrp="1" noChangeArrowheads="1"/>
          </p:cNvSpPr>
          <p:nvPr>
            <p:ph type="title"/>
          </p:nvPr>
        </p:nvSpPr>
        <p:spPr>
          <a:xfrm>
            <a:off x="285720" y="285728"/>
            <a:ext cx="8572560" cy="839016"/>
          </a:xfrm>
          <a:noFill/>
          <a:ln/>
        </p:spPr>
        <p:txBody>
          <a:bodyPr/>
          <a:lstStyle/>
          <a:p>
            <a:r>
              <a:rPr lang="ja-JP" altLang="en-US" dirty="0" smtClean="0"/>
              <a:t>ステップ</a:t>
            </a:r>
            <a:r>
              <a:rPr lang="en-US" altLang="ja-JP" dirty="0" smtClean="0"/>
              <a:t>4</a:t>
            </a:r>
            <a:r>
              <a:rPr lang="ja-JP" altLang="en-US" dirty="0" smtClean="0"/>
              <a:t>：</a:t>
            </a:r>
            <a:r>
              <a:rPr lang="ja-JP" altLang="en-US" dirty="0" smtClean="0"/>
              <a:t>作成</a:t>
            </a:r>
            <a:r>
              <a:rPr lang="ja-JP" altLang="en-US" dirty="0" smtClean="0"/>
              <a:t>した地図を</a:t>
            </a:r>
            <a:r>
              <a:rPr lang="en-US" altLang="ja-JP" dirty="0" smtClean="0"/>
              <a:t>PDF</a:t>
            </a:r>
            <a:r>
              <a:rPr lang="ja-JP" altLang="en-US" dirty="0" smtClean="0"/>
              <a:t>に</a:t>
            </a:r>
            <a:r>
              <a:rPr lang="ja-JP" altLang="en-US" dirty="0" smtClean="0"/>
              <a:t>出力</a:t>
            </a:r>
            <a:r>
              <a:rPr lang="ja-JP" altLang="en-US" dirty="0"/>
              <a:t>　　　　　　　</a:t>
            </a:r>
            <a:endParaRPr lang="ja-JP" altLang="en-US" dirty="0">
              <a:solidFill>
                <a:srgbClr val="FF0000"/>
              </a:solidFill>
            </a:endParaRPr>
          </a:p>
        </p:txBody>
      </p:sp>
      <p:pic>
        <p:nvPicPr>
          <p:cNvPr id="4" name="図 3"/>
          <p:cNvPicPr/>
          <p:nvPr/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285720" y="3259391"/>
            <a:ext cx="3993707" cy="3040911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図 4"/>
          <p:cNvPicPr/>
          <p:nvPr/>
        </p:nvPicPr>
        <p:blipFill>
          <a:blip r:embed="rId4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4381877" y="3259391"/>
            <a:ext cx="4476373" cy="2876299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コンテンツ プレースホルダ 5"/>
          <p:cNvSpPr>
            <a:spLocks noGrp="1"/>
          </p:cNvSpPr>
          <p:nvPr>
            <p:ph sz="quarter" idx="13"/>
          </p:nvPr>
        </p:nvSpPr>
        <p:spPr>
          <a:xfrm>
            <a:off x="285750" y="1340768"/>
            <a:ext cx="8572500" cy="4794922"/>
          </a:xfrm>
        </p:spPr>
        <p:txBody>
          <a:bodyPr/>
          <a:lstStyle/>
          <a:p>
            <a:r>
              <a:rPr lang="ja-JP" altLang="en-US" dirty="0" smtClean="0"/>
              <a:t>レイアウト</a:t>
            </a:r>
            <a:endParaRPr lang="en-US" altLang="ja-JP" dirty="0" smtClean="0"/>
          </a:p>
          <a:p>
            <a:pPr lvl="1"/>
            <a:r>
              <a:rPr lang="ja-JP" altLang="en-US" dirty="0" smtClean="0"/>
              <a:t>印刷するための地図を作成</a:t>
            </a:r>
            <a:endParaRPr lang="en-US" altLang="ja-JP" dirty="0" smtClean="0"/>
          </a:p>
          <a:p>
            <a:r>
              <a:rPr lang="ja-JP" altLang="en-US" dirty="0" smtClean="0"/>
              <a:t>マップのエクスポート</a:t>
            </a:r>
            <a:endParaRPr lang="en-US" altLang="ja-JP" dirty="0" smtClean="0"/>
          </a:p>
          <a:p>
            <a:pPr lvl="1"/>
            <a:r>
              <a:rPr lang="en-US" altLang="ja-JP" dirty="0" smtClean="0"/>
              <a:t>PDF</a:t>
            </a:r>
            <a:r>
              <a:rPr lang="ja-JP" altLang="en-US" dirty="0" err="1" smtClean="0"/>
              <a:t>、</a:t>
            </a:r>
            <a:r>
              <a:rPr lang="en-US" altLang="ja-JP" dirty="0" smtClean="0"/>
              <a:t>JPEG</a:t>
            </a:r>
            <a:r>
              <a:rPr lang="ja-JP" altLang="en-US" dirty="0" err="1" smtClean="0"/>
              <a:t>、</a:t>
            </a:r>
            <a:r>
              <a:rPr lang="en-US" altLang="ja-JP" dirty="0" smtClean="0"/>
              <a:t>BMP </a:t>
            </a:r>
            <a:r>
              <a:rPr lang="ja-JP" altLang="en-US" dirty="0" smtClean="0"/>
              <a:t>等</a:t>
            </a:r>
            <a:endParaRPr lang="en-US" altLang="ja-JP" dirty="0" smtClean="0"/>
          </a:p>
        </p:txBody>
      </p:sp>
      <p:sp>
        <p:nvSpPr>
          <p:cNvPr id="7" name="Circular Arrow 20"/>
          <p:cNvSpPr/>
          <p:nvPr/>
        </p:nvSpPr>
        <p:spPr bwMode="auto">
          <a:xfrm rot="19927436">
            <a:off x="3696075" y="2805978"/>
            <a:ext cx="1371600" cy="1371600"/>
          </a:xfrm>
          <a:prstGeom prst="circularArrow">
            <a:avLst>
              <a:gd name="adj1" fmla="val 7297"/>
              <a:gd name="adj2" fmla="val 1142319"/>
              <a:gd name="adj3" fmla="val 20175559"/>
              <a:gd name="adj4" fmla="val 14427266"/>
              <a:gd name="adj5" fmla="val 9169"/>
            </a:avLst>
          </a:prstGeom>
          <a:gradFill flip="none" rotWithShape="1">
            <a:gsLst>
              <a:gs pos="100000">
                <a:srgbClr val="5AC3FA"/>
              </a:gs>
              <a:gs pos="10000">
                <a:srgbClr val="5AC3FA">
                  <a:alpha val="0"/>
                </a:srgbClr>
              </a:gs>
            </a:gsLst>
            <a:lin ang="0" scaled="1"/>
            <a:tileRect/>
          </a:gradFill>
          <a:ln w="25400" cap="flat" cmpd="sng" algn="ctr">
            <a:gradFill flip="none" rotWithShape="1">
              <a:gsLst>
                <a:gs pos="100000">
                  <a:srgbClr val="5AC3FA"/>
                </a:gs>
                <a:gs pos="7000">
                  <a:srgbClr val="5AC3FA">
                    <a:alpha val="0"/>
                  </a:srgbClr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dist="25400" dir="6840000">
              <a:srgbClr val="000000">
                <a:alpha val="20000"/>
              </a:srgbClr>
            </a:outerShdw>
          </a:effectLst>
        </p:spPr>
        <p:txBody>
          <a:bodyPr vert="horz" wrap="none" lIns="91796" tIns="45898" rIns="91796" bIns="45898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rgbClr val="001446"/>
              </a:solidFill>
              <a:effectLst/>
              <a:uLnTx/>
              <a:uFillTx/>
              <a:latin typeface="Arial" charset="0"/>
              <a:ea typeface="ＭＳ Ｐゴシック" pitchFamily="16" charset="-12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8" name="Rectangle 8"/>
          <p:cNvSpPr>
            <a:spLocks noGrp="1" noChangeArrowheads="1"/>
          </p:cNvSpPr>
          <p:nvPr>
            <p:ph type="title"/>
          </p:nvPr>
        </p:nvSpPr>
        <p:spPr>
          <a:xfrm>
            <a:off x="285720" y="285728"/>
            <a:ext cx="8572560" cy="839016"/>
          </a:xfrm>
          <a:noFill/>
          <a:ln/>
        </p:spPr>
        <p:txBody>
          <a:bodyPr>
            <a:normAutofit/>
          </a:bodyPr>
          <a:lstStyle/>
          <a:p>
            <a:r>
              <a:rPr lang="ja-JP" altLang="en-US" dirty="0" smtClean="0"/>
              <a:t>ステップ</a:t>
            </a:r>
            <a:r>
              <a:rPr lang="en-US" altLang="ja-JP" dirty="0" smtClean="0"/>
              <a:t>5</a:t>
            </a:r>
            <a:r>
              <a:rPr lang="ja-JP" altLang="en-US" dirty="0" smtClean="0"/>
              <a:t>：</a:t>
            </a:r>
            <a:r>
              <a:rPr lang="ja-JP" altLang="en-US" dirty="0" smtClean="0"/>
              <a:t>震災前後</a:t>
            </a:r>
            <a:r>
              <a:rPr lang="ja-JP" altLang="en-US" dirty="0" smtClean="0"/>
              <a:t>の</a:t>
            </a:r>
            <a:r>
              <a:rPr lang="ja-JP" altLang="en-US" dirty="0" smtClean="0"/>
              <a:t>比較</a:t>
            </a:r>
            <a:r>
              <a:rPr lang="ja-JP" altLang="en-US" dirty="0" smtClean="0"/>
              <a:t>と</a:t>
            </a:r>
            <a:r>
              <a:rPr lang="ja-JP" altLang="en-US" dirty="0" smtClean="0"/>
              <a:t>被害図</a:t>
            </a:r>
            <a:r>
              <a:rPr lang="ja-JP" altLang="en-US" dirty="0" smtClean="0"/>
              <a:t>の</a:t>
            </a:r>
            <a:r>
              <a:rPr lang="ja-JP" altLang="en-US" dirty="0" smtClean="0"/>
              <a:t>作成</a:t>
            </a:r>
            <a:r>
              <a:rPr lang="ja-JP" altLang="en-US" dirty="0"/>
              <a:t>　　　　　　　</a:t>
            </a:r>
            <a:endParaRPr lang="ja-JP" altLang="en-US" dirty="0">
              <a:solidFill>
                <a:srgbClr val="FF0000"/>
              </a:solidFill>
            </a:endParaRPr>
          </a:p>
        </p:txBody>
      </p:sp>
      <p:sp>
        <p:nvSpPr>
          <p:cNvPr id="4" name="コンテンツ プレースホルダ 5"/>
          <p:cNvSpPr>
            <a:spLocks noGrp="1"/>
          </p:cNvSpPr>
          <p:nvPr>
            <p:ph sz="quarter" idx="13"/>
          </p:nvPr>
        </p:nvSpPr>
        <p:spPr>
          <a:xfrm>
            <a:off x="285750" y="1340768"/>
            <a:ext cx="8572500" cy="4794922"/>
          </a:xfrm>
        </p:spPr>
        <p:txBody>
          <a:bodyPr/>
          <a:lstStyle/>
          <a:p>
            <a:r>
              <a:rPr lang="ja-JP" altLang="en-US" dirty="0" smtClean="0"/>
              <a:t>効果 </a:t>
            </a:r>
            <a:r>
              <a:rPr lang="en-US" altLang="ja-JP" dirty="0" smtClean="0"/>
              <a:t>– </a:t>
            </a:r>
            <a:r>
              <a:rPr lang="ja-JP" altLang="en-US" dirty="0" smtClean="0"/>
              <a:t>スワイプ</a:t>
            </a:r>
            <a:endParaRPr lang="en-US" altLang="ja-JP" dirty="0" smtClean="0"/>
          </a:p>
          <a:p>
            <a:pPr lvl="1"/>
            <a:r>
              <a:rPr lang="ja-JP" altLang="en-US" dirty="0" smtClean="0"/>
              <a:t>地図をめくる</a:t>
            </a:r>
            <a:endParaRPr lang="en-US" altLang="ja-JP" dirty="0" smtClean="0"/>
          </a:p>
          <a:p>
            <a:r>
              <a:rPr lang="ja-JP" altLang="en-US" dirty="0" smtClean="0"/>
              <a:t>作成</a:t>
            </a:r>
            <a:endParaRPr lang="en-US" altLang="ja-JP" dirty="0" smtClean="0"/>
          </a:p>
          <a:p>
            <a:pPr lvl="1"/>
            <a:r>
              <a:rPr lang="ja-JP" altLang="en-US" dirty="0" smtClean="0"/>
              <a:t>ポリゴンやライン、ポイントの入力</a:t>
            </a:r>
            <a:endParaRPr lang="en-US" altLang="ja-JP" dirty="0" smtClean="0"/>
          </a:p>
        </p:txBody>
      </p:sp>
      <p:grpSp>
        <p:nvGrpSpPr>
          <p:cNvPr id="12" name="グループ化 11"/>
          <p:cNvGrpSpPr/>
          <p:nvPr/>
        </p:nvGrpSpPr>
        <p:grpSpPr>
          <a:xfrm>
            <a:off x="344482" y="4346327"/>
            <a:ext cx="3930000" cy="1530405"/>
            <a:chOff x="285720" y="4005064"/>
            <a:chExt cx="3930000" cy="1530405"/>
          </a:xfrm>
        </p:grpSpPr>
        <p:pic>
          <p:nvPicPr>
            <p:cNvPr id="5" name="図 4"/>
            <p:cNvPicPr/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85720" y="4005064"/>
              <a:ext cx="3930000" cy="15304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4098" name="Group 2"/>
            <p:cNvGrpSpPr>
              <a:grpSpLocks/>
            </p:cNvGrpSpPr>
            <p:nvPr/>
          </p:nvGrpSpPr>
          <p:grpSpPr bwMode="auto">
            <a:xfrm>
              <a:off x="294595" y="4437112"/>
              <a:ext cx="3921125" cy="288925"/>
              <a:chOff x="3044" y="9120"/>
              <a:chExt cx="6845" cy="453"/>
            </a:xfrm>
          </p:grpSpPr>
          <p:cxnSp>
            <p:nvCxnSpPr>
              <p:cNvPr id="4099" name="AutoShape 3"/>
              <p:cNvCxnSpPr>
                <a:cxnSpLocks noChangeShapeType="1"/>
              </p:cNvCxnSpPr>
              <p:nvPr/>
            </p:nvCxnSpPr>
            <p:spPr bwMode="auto">
              <a:xfrm>
                <a:off x="3044" y="9563"/>
                <a:ext cx="6845" cy="10"/>
              </a:xfrm>
              <a:prstGeom prst="straightConnector1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</p:spPr>
          </p:cxnSp>
          <p:grpSp>
            <p:nvGrpSpPr>
              <p:cNvPr id="4100" name="Group 4"/>
              <p:cNvGrpSpPr>
                <a:grpSpLocks/>
              </p:cNvGrpSpPr>
              <p:nvPr/>
            </p:nvGrpSpPr>
            <p:grpSpPr bwMode="auto">
              <a:xfrm>
                <a:off x="7560" y="9120"/>
                <a:ext cx="297" cy="352"/>
                <a:chOff x="6413" y="6146"/>
                <a:chExt cx="297" cy="352"/>
              </a:xfrm>
            </p:grpSpPr>
            <p:cxnSp>
              <p:nvCxnSpPr>
                <p:cNvPr id="4101" name="AutoShape 5"/>
                <p:cNvCxnSpPr>
                  <a:cxnSpLocks noChangeShapeType="1"/>
                </p:cNvCxnSpPr>
                <p:nvPr/>
              </p:nvCxnSpPr>
              <p:spPr bwMode="auto">
                <a:xfrm>
                  <a:off x="6413" y="6326"/>
                  <a:ext cx="297" cy="0"/>
                </a:xfrm>
                <a:prstGeom prst="straightConnector1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sp>
              <p:nvSpPr>
                <p:cNvPr id="4102" name="AutoShape 6"/>
                <p:cNvSpPr>
                  <a:spLocks noChangeArrowheads="1"/>
                </p:cNvSpPr>
                <p:nvPr/>
              </p:nvSpPr>
              <p:spPr bwMode="auto">
                <a:xfrm>
                  <a:off x="6413" y="6146"/>
                  <a:ext cx="297" cy="143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000000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74295" tIns="8890" rIns="74295" bIns="88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4103" name="AutoShape 7"/>
                <p:cNvSpPr>
                  <a:spLocks noChangeArrowheads="1"/>
                </p:cNvSpPr>
                <p:nvPr/>
              </p:nvSpPr>
              <p:spPr bwMode="auto">
                <a:xfrm rot="10800000">
                  <a:off x="6413" y="6355"/>
                  <a:ext cx="297" cy="143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000000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74295" tIns="8890" rIns="74295" bIns="88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</p:grpSp>
        </p:grpSp>
      </p:grpSp>
      <p:grpSp>
        <p:nvGrpSpPr>
          <p:cNvPr id="16" name="グループ化 15"/>
          <p:cNvGrpSpPr/>
          <p:nvPr/>
        </p:nvGrpSpPr>
        <p:grpSpPr>
          <a:xfrm>
            <a:off x="169207" y="3686175"/>
            <a:ext cx="4143375" cy="393918"/>
            <a:chOff x="285720" y="3390682"/>
            <a:chExt cx="4143375" cy="393918"/>
          </a:xfrm>
        </p:grpSpPr>
        <p:pic>
          <p:nvPicPr>
            <p:cNvPr id="4105" name="Picture 9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85720" y="3390682"/>
              <a:ext cx="4143375" cy="390525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sp>
          <p:nvSpPr>
            <p:cNvPr id="15" name="正方形/長方形 14"/>
            <p:cNvSpPr/>
            <p:nvPr/>
          </p:nvSpPr>
          <p:spPr>
            <a:xfrm>
              <a:off x="3347864" y="3517899"/>
              <a:ext cx="271636" cy="266701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pic>
        <p:nvPicPr>
          <p:cNvPr id="17" name="図 16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1999" y="3589541"/>
            <a:ext cx="4300001" cy="2476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8" name="Rectangle 8"/>
          <p:cNvSpPr>
            <a:spLocks noGrp="1" noChangeArrowheads="1"/>
          </p:cNvSpPr>
          <p:nvPr>
            <p:ph type="title"/>
          </p:nvPr>
        </p:nvSpPr>
        <p:spPr>
          <a:xfrm>
            <a:off x="285720" y="285728"/>
            <a:ext cx="8572560" cy="839016"/>
          </a:xfrm>
          <a:noFill/>
          <a:ln/>
        </p:spPr>
        <p:txBody>
          <a:bodyPr>
            <a:normAutofit/>
          </a:bodyPr>
          <a:lstStyle/>
          <a:p>
            <a:r>
              <a:rPr lang="ja-JP" altLang="en-US" dirty="0" smtClean="0"/>
              <a:t>ステップ</a:t>
            </a:r>
            <a:r>
              <a:rPr lang="en-US" altLang="ja-JP" dirty="0" smtClean="0"/>
              <a:t>6</a:t>
            </a:r>
            <a:r>
              <a:rPr lang="ja-JP" altLang="en-US" dirty="0" smtClean="0"/>
              <a:t>：</a:t>
            </a:r>
            <a:r>
              <a:rPr lang="ja-JP" altLang="en-US" dirty="0" smtClean="0"/>
              <a:t>モバイル</a:t>
            </a:r>
            <a:r>
              <a:rPr lang="ja-JP" altLang="en-US" dirty="0" smtClean="0"/>
              <a:t>端末で効率的な現地</a:t>
            </a:r>
            <a:r>
              <a:rPr lang="ja-JP" altLang="en-US" dirty="0" smtClean="0"/>
              <a:t>調査</a:t>
            </a:r>
            <a:r>
              <a:rPr lang="ja-JP" altLang="en-US" dirty="0"/>
              <a:t>　　　</a:t>
            </a:r>
            <a:endParaRPr lang="ja-JP" altLang="en-US" dirty="0">
              <a:solidFill>
                <a:srgbClr val="FF0000"/>
              </a:solidFill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87274" y="2778023"/>
            <a:ext cx="4748726" cy="34465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3789" y="3068960"/>
            <a:ext cx="2183093" cy="3538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ight Arrow 21"/>
          <p:cNvSpPr/>
          <p:nvPr/>
        </p:nvSpPr>
        <p:spPr bwMode="auto">
          <a:xfrm>
            <a:off x="2520422" y="4027100"/>
            <a:ext cx="1366852" cy="620137"/>
          </a:xfrm>
          <a:prstGeom prst="rightArrow">
            <a:avLst>
              <a:gd name="adj1" fmla="val 36541"/>
              <a:gd name="adj2" fmla="val 67945"/>
            </a:avLst>
          </a:prstGeom>
          <a:gradFill flip="none" rotWithShape="1">
            <a:gsLst>
              <a:gs pos="100000">
                <a:srgbClr val="5AC3FA"/>
              </a:gs>
              <a:gs pos="10000">
                <a:srgbClr val="5AC3FA">
                  <a:alpha val="0"/>
                </a:srgbClr>
              </a:gs>
            </a:gsLst>
            <a:lin ang="0" scaled="1"/>
            <a:tileRect/>
          </a:gradFill>
          <a:ln w="25400" cap="flat" cmpd="sng" algn="ctr">
            <a:gradFill flip="none" rotWithShape="1">
              <a:gsLst>
                <a:gs pos="100000">
                  <a:srgbClr val="5AC3FA"/>
                </a:gs>
                <a:gs pos="7000">
                  <a:srgbClr val="5AC3FA">
                    <a:alpha val="0"/>
                  </a:srgbClr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dist="25400" dir="6840000">
              <a:srgbClr val="000000">
                <a:alpha val="20000"/>
              </a:srgbClr>
            </a:outerShdw>
          </a:effectLst>
        </p:spPr>
        <p:txBody>
          <a:bodyPr vert="horz" wrap="none" lIns="91796" tIns="45898" rIns="91796" bIns="45898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rgbClr val="001446"/>
              </a:solidFill>
              <a:effectLst/>
              <a:uLnTx/>
              <a:uFillTx/>
              <a:latin typeface="Arial" charset="0"/>
              <a:ea typeface="ＭＳ Ｐゴシック" pitchFamily="16" charset="-128"/>
            </a:endParaRPr>
          </a:p>
        </p:txBody>
      </p:sp>
      <p:sp>
        <p:nvSpPr>
          <p:cNvPr id="11" name="コンテンツ プレースホルダ 5"/>
          <p:cNvSpPr>
            <a:spLocks noGrp="1"/>
          </p:cNvSpPr>
          <p:nvPr>
            <p:ph sz="quarter" idx="13"/>
          </p:nvPr>
        </p:nvSpPr>
        <p:spPr>
          <a:xfrm>
            <a:off x="285750" y="1340768"/>
            <a:ext cx="8572500" cy="4794922"/>
          </a:xfrm>
        </p:spPr>
        <p:txBody>
          <a:bodyPr/>
          <a:lstStyle/>
          <a:p>
            <a:r>
              <a:rPr lang="en-US" altLang="ja-JP" dirty="0" err="1" smtClean="0"/>
              <a:t>ArcGIS</a:t>
            </a:r>
            <a:r>
              <a:rPr lang="en-US" altLang="ja-JP" dirty="0" smtClean="0"/>
              <a:t> Mobile</a:t>
            </a:r>
          </a:p>
          <a:p>
            <a:pPr lvl="1"/>
            <a:r>
              <a:rPr lang="ja-JP" altLang="en-US" dirty="0" smtClean="0"/>
              <a:t>現地</a:t>
            </a:r>
            <a:r>
              <a:rPr lang="ja-JP" altLang="en-US" dirty="0" smtClean="0"/>
              <a:t>で情報収集</a:t>
            </a:r>
            <a:endParaRPr lang="en-US" altLang="ja-JP" dirty="0" smtClean="0"/>
          </a:p>
          <a:p>
            <a:r>
              <a:rPr lang="ja-JP" altLang="en-US" dirty="0" smtClean="0"/>
              <a:t>モバイルキャッシュの同期</a:t>
            </a:r>
            <a:endParaRPr lang="en-US" altLang="ja-JP" dirty="0" smtClean="0"/>
          </a:p>
          <a:p>
            <a:pPr lvl="1"/>
            <a:r>
              <a:rPr lang="ja-JP" altLang="en-US" dirty="0" smtClean="0"/>
              <a:t>モバイルと</a:t>
            </a:r>
            <a:r>
              <a:rPr lang="en-US" altLang="ja-JP" dirty="0" err="1" smtClean="0"/>
              <a:t>ArcView</a:t>
            </a:r>
            <a:endParaRPr lang="en-US" altLang="ja-JP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8" name="Rectangle 8"/>
          <p:cNvSpPr>
            <a:spLocks noGrp="1" noChangeArrowheads="1"/>
          </p:cNvSpPr>
          <p:nvPr>
            <p:ph type="title"/>
          </p:nvPr>
        </p:nvSpPr>
        <p:spPr>
          <a:xfrm>
            <a:off x="285720" y="285728"/>
            <a:ext cx="8572560" cy="839016"/>
          </a:xfrm>
          <a:noFill/>
          <a:ln/>
        </p:spPr>
        <p:txBody>
          <a:bodyPr>
            <a:normAutofit fontScale="90000"/>
          </a:bodyPr>
          <a:lstStyle/>
          <a:p>
            <a:r>
              <a:rPr lang="ja-JP" altLang="en-US" dirty="0" smtClean="0"/>
              <a:t>ステップ</a:t>
            </a:r>
            <a:r>
              <a:rPr lang="en-US" altLang="ja-JP" dirty="0" smtClean="0"/>
              <a:t>7</a:t>
            </a:r>
            <a:r>
              <a:rPr lang="ja-JP" altLang="en-US" dirty="0" smtClean="0"/>
              <a:t>：</a:t>
            </a:r>
            <a:r>
              <a:rPr lang="ja-JP" altLang="en-US" dirty="0" smtClean="0"/>
              <a:t>ライフライン</a:t>
            </a:r>
            <a:r>
              <a:rPr lang="ja-JP" altLang="en-US" dirty="0" smtClean="0"/>
              <a:t>復旧</a:t>
            </a:r>
            <a:r>
              <a:rPr lang="ja-JP" altLang="en-US" dirty="0" smtClean="0"/>
              <a:t>情報</a:t>
            </a:r>
            <a:r>
              <a:rPr lang="en-US" altLang="ja-JP" dirty="0" smtClean="0"/>
              <a:t>Excel</a:t>
            </a:r>
            <a:r>
              <a:rPr lang="ja-JP" altLang="en-US" dirty="0" smtClean="0"/>
              <a:t>を</a:t>
            </a:r>
            <a:r>
              <a:rPr lang="ja-JP" altLang="en-US" dirty="0" smtClean="0"/>
              <a:t>地図化</a:t>
            </a:r>
            <a:r>
              <a:rPr lang="ja-JP" altLang="en-US" dirty="0"/>
              <a:t>　</a:t>
            </a:r>
            <a:endParaRPr lang="ja-JP" altLang="en-US" dirty="0">
              <a:solidFill>
                <a:srgbClr val="FF0000"/>
              </a:solidFill>
            </a:endParaRPr>
          </a:p>
        </p:txBody>
      </p:sp>
      <p:pic>
        <p:nvPicPr>
          <p:cNvPr id="9" name="図 8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23196" y="2120279"/>
            <a:ext cx="5343004" cy="40519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3007" y="2780928"/>
            <a:ext cx="3230401" cy="2235572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  <p:sp>
        <p:nvSpPr>
          <p:cNvPr id="6" name="Circular Arrow 20"/>
          <p:cNvSpPr/>
          <p:nvPr/>
        </p:nvSpPr>
        <p:spPr bwMode="auto">
          <a:xfrm rot="15315577" flipH="1">
            <a:off x="2586056" y="4294232"/>
            <a:ext cx="1311138" cy="1725919"/>
          </a:xfrm>
          <a:prstGeom prst="circularArrow">
            <a:avLst>
              <a:gd name="adj1" fmla="val 7297"/>
              <a:gd name="adj2" fmla="val 1096100"/>
              <a:gd name="adj3" fmla="val 20175559"/>
              <a:gd name="adj4" fmla="val 14427266"/>
              <a:gd name="adj5" fmla="val 9169"/>
            </a:avLst>
          </a:prstGeom>
          <a:gradFill flip="none" rotWithShape="1">
            <a:gsLst>
              <a:gs pos="100000">
                <a:srgbClr val="5AC3FA"/>
              </a:gs>
              <a:gs pos="10000">
                <a:srgbClr val="5AC3FA">
                  <a:alpha val="0"/>
                </a:srgbClr>
              </a:gs>
            </a:gsLst>
            <a:lin ang="0" scaled="1"/>
            <a:tileRect/>
          </a:gradFill>
          <a:ln w="25400" cap="flat" cmpd="sng" algn="ctr">
            <a:gradFill flip="none" rotWithShape="1">
              <a:gsLst>
                <a:gs pos="100000">
                  <a:srgbClr val="5AC3FA"/>
                </a:gs>
                <a:gs pos="7000">
                  <a:srgbClr val="5AC3FA">
                    <a:alpha val="0"/>
                  </a:srgbClr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dist="25400" dir="6840000">
              <a:srgbClr val="000000">
                <a:alpha val="20000"/>
              </a:srgbClr>
            </a:outerShdw>
          </a:effectLst>
        </p:spPr>
        <p:txBody>
          <a:bodyPr vert="horz" wrap="none" lIns="91796" tIns="45898" rIns="91796" bIns="45898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rgbClr val="001446"/>
              </a:solidFill>
              <a:effectLst/>
              <a:uLnTx/>
              <a:uFillTx/>
              <a:latin typeface="Arial" charset="0"/>
              <a:ea typeface="ＭＳ Ｐゴシック" pitchFamily="16" charset="-128"/>
            </a:endParaRPr>
          </a:p>
        </p:txBody>
      </p:sp>
      <p:sp>
        <p:nvSpPr>
          <p:cNvPr id="7" name="コンテンツ プレースホルダ 5"/>
          <p:cNvSpPr>
            <a:spLocks noGrp="1"/>
          </p:cNvSpPr>
          <p:nvPr>
            <p:ph sz="quarter" idx="13"/>
          </p:nvPr>
        </p:nvSpPr>
        <p:spPr>
          <a:xfrm>
            <a:off x="285750" y="1340768"/>
            <a:ext cx="8572500" cy="4794922"/>
          </a:xfrm>
        </p:spPr>
        <p:txBody>
          <a:bodyPr/>
          <a:lstStyle/>
          <a:p>
            <a:r>
              <a:rPr lang="ja-JP" altLang="en-US" dirty="0" smtClean="0"/>
              <a:t>テーブル結合</a:t>
            </a:r>
            <a:endParaRPr lang="en-US" altLang="ja-JP" dirty="0" smtClean="0"/>
          </a:p>
          <a:p>
            <a:pPr lvl="1"/>
            <a:r>
              <a:rPr lang="en-US" altLang="ja-JP" dirty="0" smtClean="0"/>
              <a:t>Excel</a:t>
            </a:r>
            <a:r>
              <a:rPr lang="ja-JP" altLang="en-US" dirty="0" smtClean="0"/>
              <a:t>情報と結合</a:t>
            </a:r>
            <a:endParaRPr lang="en-US" altLang="ja-JP" dirty="0" smtClean="0"/>
          </a:p>
          <a:p>
            <a:r>
              <a:rPr lang="ja-JP" altLang="en-US" dirty="0" smtClean="0"/>
              <a:t>復旧状況を色で表現</a:t>
            </a:r>
            <a:endParaRPr lang="en-US" altLang="ja-JP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8" name="Rectangle 8"/>
          <p:cNvSpPr>
            <a:spLocks noGrp="1" noChangeArrowheads="1"/>
          </p:cNvSpPr>
          <p:nvPr>
            <p:ph type="title"/>
          </p:nvPr>
        </p:nvSpPr>
        <p:spPr>
          <a:xfrm>
            <a:off x="285720" y="285728"/>
            <a:ext cx="8572560" cy="839016"/>
          </a:xfrm>
          <a:noFill/>
          <a:ln/>
        </p:spPr>
        <p:txBody>
          <a:bodyPr>
            <a:normAutofit/>
          </a:bodyPr>
          <a:lstStyle/>
          <a:p>
            <a:r>
              <a:rPr lang="ja-JP" altLang="en-US" dirty="0" smtClean="0"/>
              <a:t>概要</a:t>
            </a:r>
            <a:r>
              <a:rPr lang="ja-JP" altLang="en-US" dirty="0"/>
              <a:t>　　　　　　　　　</a:t>
            </a:r>
            <a:endParaRPr lang="ja-JP" altLang="en-US" dirty="0">
              <a:solidFill>
                <a:srgbClr val="FF0000"/>
              </a:solidFill>
            </a:endParaRPr>
          </a:p>
        </p:txBody>
      </p:sp>
      <p:sp>
        <p:nvSpPr>
          <p:cNvPr id="7" name="コンテンツ プレースホルダ 5"/>
          <p:cNvSpPr>
            <a:spLocks noGrp="1"/>
          </p:cNvSpPr>
          <p:nvPr>
            <p:ph sz="quarter" idx="13"/>
          </p:nvPr>
        </p:nvSpPr>
        <p:spPr>
          <a:xfrm>
            <a:off x="285750" y="1340768"/>
            <a:ext cx="8572500" cy="4794922"/>
          </a:xfrm>
        </p:spPr>
        <p:txBody>
          <a:bodyPr/>
          <a:lstStyle/>
          <a:p>
            <a:r>
              <a:rPr lang="ja-JP" altLang="en-US" dirty="0" smtClean="0"/>
              <a:t>本日</a:t>
            </a:r>
            <a:r>
              <a:rPr lang="ja-JP" altLang="en-US" dirty="0" smtClean="0"/>
              <a:t>の予定</a:t>
            </a:r>
            <a:endParaRPr lang="en-US" altLang="ja-JP" dirty="0" smtClean="0"/>
          </a:p>
          <a:p>
            <a:pPr lvl="1"/>
            <a:r>
              <a:rPr lang="en-US" altLang="ja-JP" dirty="0" smtClean="0"/>
              <a:t>13:00 </a:t>
            </a:r>
            <a:r>
              <a:rPr lang="ja-JP" altLang="en-US" dirty="0" smtClean="0"/>
              <a:t>～ </a:t>
            </a:r>
            <a:r>
              <a:rPr lang="en-US" altLang="ja-JP" dirty="0" smtClean="0"/>
              <a:t>13:10</a:t>
            </a:r>
            <a:r>
              <a:rPr lang="ja-JP" altLang="en-US" dirty="0" smtClean="0"/>
              <a:t>　概要説明</a:t>
            </a:r>
            <a:endParaRPr lang="en-US" altLang="ja-JP" dirty="0" smtClean="0"/>
          </a:p>
          <a:p>
            <a:pPr lvl="1"/>
            <a:r>
              <a:rPr lang="en-US" altLang="ja-JP" dirty="0" smtClean="0"/>
              <a:t>13:10</a:t>
            </a:r>
            <a:r>
              <a:rPr lang="ja-JP" altLang="en-US" dirty="0" smtClean="0"/>
              <a:t> ～ </a:t>
            </a:r>
            <a:r>
              <a:rPr lang="en-US" altLang="ja-JP" dirty="0" smtClean="0"/>
              <a:t>14:30</a:t>
            </a:r>
            <a:r>
              <a:rPr lang="ja-JP" altLang="en-US" dirty="0" smtClean="0"/>
              <a:t>　</a:t>
            </a:r>
            <a:r>
              <a:rPr lang="ja-JP" altLang="en-US" dirty="0" smtClean="0"/>
              <a:t>演習</a:t>
            </a:r>
            <a:endParaRPr lang="en-US" altLang="ja-JP" dirty="0" smtClean="0"/>
          </a:p>
          <a:p>
            <a:pPr lvl="1"/>
            <a:r>
              <a:rPr lang="en-US" altLang="ja-JP" dirty="0" smtClean="0"/>
              <a:t>14:30 </a:t>
            </a:r>
            <a:r>
              <a:rPr lang="ja-JP" altLang="en-US" dirty="0" smtClean="0"/>
              <a:t>～ </a:t>
            </a:r>
            <a:r>
              <a:rPr lang="en-US" altLang="ja-JP" dirty="0" smtClean="0"/>
              <a:t>15:00</a:t>
            </a:r>
            <a:r>
              <a:rPr lang="ja-JP" altLang="en-US" dirty="0" smtClean="0"/>
              <a:t>　</a:t>
            </a:r>
            <a:r>
              <a:rPr lang="ja-JP" altLang="en-US" dirty="0" smtClean="0"/>
              <a:t>ご相談会</a:t>
            </a:r>
            <a:endParaRPr lang="en-US" altLang="ja-JP" dirty="0" smtClean="0"/>
          </a:p>
          <a:p>
            <a:r>
              <a:rPr lang="ja-JP" altLang="en-US" dirty="0" smtClean="0"/>
              <a:t>使用環境</a:t>
            </a:r>
            <a:endParaRPr lang="en-US" altLang="ja-JP" dirty="0" smtClean="0"/>
          </a:p>
          <a:p>
            <a:pPr lvl="1"/>
            <a:r>
              <a:rPr lang="en-US" altLang="ja-JP" dirty="0" err="1" smtClean="0"/>
              <a:t>ArcView</a:t>
            </a:r>
            <a:r>
              <a:rPr lang="en-US" altLang="ja-JP" dirty="0" smtClean="0"/>
              <a:t> 10</a:t>
            </a:r>
          </a:p>
          <a:p>
            <a:pPr lvl="1"/>
            <a:r>
              <a:rPr lang="en-US" altLang="ja-JP" dirty="0" err="1" smtClean="0"/>
              <a:t>ArcGIS</a:t>
            </a:r>
            <a:r>
              <a:rPr lang="en-US" altLang="ja-JP" dirty="0" smtClean="0"/>
              <a:t> Mobile 10</a:t>
            </a:r>
            <a:r>
              <a:rPr lang="ja-JP" altLang="en-US" dirty="0" smtClean="0"/>
              <a:t>（演習</a:t>
            </a:r>
            <a:r>
              <a:rPr lang="en-US" altLang="ja-JP" dirty="0" smtClean="0"/>
              <a:t>Step6</a:t>
            </a:r>
            <a:r>
              <a:rPr lang="ja-JP" altLang="en-US" dirty="0" smtClean="0"/>
              <a:t>で使用</a:t>
            </a:r>
            <a:r>
              <a:rPr lang="ja-JP" altLang="en-US" dirty="0" smtClean="0"/>
              <a:t>）</a:t>
            </a:r>
            <a:endParaRPr lang="en-US" altLang="ja-JP" dirty="0" smtClean="0"/>
          </a:p>
          <a:p>
            <a:pPr lvl="1"/>
            <a:r>
              <a:rPr lang="ja-JP" altLang="en-US" dirty="0" smtClean="0"/>
              <a:t>住所マネージャ</a:t>
            </a:r>
            <a:endParaRPr lang="en-US" altLang="ja-JP" dirty="0" smtClean="0"/>
          </a:p>
          <a:p>
            <a:pPr lvl="2"/>
            <a:r>
              <a:rPr lang="en-US" altLang="ja-JP" dirty="0" err="1" smtClean="0"/>
              <a:t>ArcGIS</a:t>
            </a:r>
            <a:r>
              <a:rPr lang="ja-JP" altLang="en-US" dirty="0" smtClean="0"/>
              <a:t> </a:t>
            </a:r>
            <a:r>
              <a:rPr lang="ja-JP" altLang="en-US" dirty="0" smtClean="0"/>
              <a:t>データコレクション スタンダードパック </a:t>
            </a:r>
            <a:r>
              <a:rPr lang="en-US" altLang="ja-JP" dirty="0" smtClean="0"/>
              <a:t>2010</a:t>
            </a:r>
            <a:r>
              <a:rPr lang="ja-JP" altLang="en-US" dirty="0" smtClean="0"/>
              <a:t> </a:t>
            </a:r>
            <a:r>
              <a:rPr lang="en-US" altLang="ja-JP" dirty="0" smtClean="0"/>
              <a:t>-DISK4-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8" name="Rectangle 8"/>
          <p:cNvSpPr>
            <a:spLocks noGrp="1" noChangeArrowheads="1"/>
          </p:cNvSpPr>
          <p:nvPr>
            <p:ph type="title"/>
          </p:nvPr>
        </p:nvSpPr>
        <p:spPr>
          <a:xfrm>
            <a:off x="285720" y="285728"/>
            <a:ext cx="8572560" cy="839016"/>
          </a:xfrm>
          <a:noFill/>
          <a:ln/>
        </p:spPr>
        <p:txBody>
          <a:bodyPr>
            <a:normAutofit/>
          </a:bodyPr>
          <a:lstStyle/>
          <a:p>
            <a:r>
              <a:rPr lang="ja-JP" altLang="en-US" dirty="0" smtClean="0"/>
              <a:t>概要</a:t>
            </a:r>
            <a:r>
              <a:rPr lang="ja-JP" altLang="en-US" dirty="0"/>
              <a:t>　　　　　　　　　</a:t>
            </a:r>
            <a:endParaRPr lang="ja-JP" altLang="en-US" dirty="0">
              <a:solidFill>
                <a:srgbClr val="FF0000"/>
              </a:solidFill>
            </a:endParaRPr>
          </a:p>
        </p:txBody>
      </p:sp>
      <p:sp>
        <p:nvSpPr>
          <p:cNvPr id="7" name="コンテンツ プレースホルダ 5"/>
          <p:cNvSpPr>
            <a:spLocks noGrp="1"/>
          </p:cNvSpPr>
          <p:nvPr>
            <p:ph sz="quarter" idx="13"/>
          </p:nvPr>
        </p:nvSpPr>
        <p:spPr>
          <a:xfrm>
            <a:off x="285750" y="1340768"/>
            <a:ext cx="8572500" cy="4794922"/>
          </a:xfrm>
        </p:spPr>
        <p:txBody>
          <a:bodyPr/>
          <a:lstStyle/>
          <a:p>
            <a:r>
              <a:rPr lang="ja-JP" altLang="en-US" dirty="0" smtClean="0"/>
              <a:t>使用データ</a:t>
            </a:r>
            <a:endParaRPr lang="en-US" altLang="ja-JP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2017713"/>
            <a:ext cx="8111167" cy="4117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458" name="Rectangle 2"/>
          <p:cNvSpPr>
            <a:spLocks noGrp="1" noChangeArrowheads="1"/>
          </p:cNvSpPr>
          <p:nvPr>
            <p:ph type="title"/>
          </p:nvPr>
        </p:nvSpPr>
        <p:spPr>
          <a:xfrm>
            <a:off x="285720" y="285728"/>
            <a:ext cx="8572560" cy="839016"/>
          </a:xfrm>
        </p:spPr>
        <p:txBody>
          <a:bodyPr/>
          <a:lstStyle/>
          <a:p>
            <a:pPr eaLnBrk="1" hangingPunct="1">
              <a:defRPr/>
            </a:pPr>
            <a:r>
              <a:rPr lang="ja-JP" altLang="en-US" dirty="0" smtClean="0"/>
              <a:t>ベクタデータ</a:t>
            </a:r>
            <a:endParaRPr lang="ja-JP" altLang="en-US" dirty="0" smtClean="0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85720" y="1340768"/>
            <a:ext cx="8318530" cy="4894932"/>
          </a:xfrm>
          <a:prstGeom prst="rect">
            <a:avLst/>
          </a:prstGeom>
        </p:spPr>
        <p:txBody>
          <a:bodyPr/>
          <a:lstStyle/>
          <a:p>
            <a:r>
              <a:rPr lang="ja-JP" altLang="en-US" dirty="0" smtClean="0"/>
              <a:t>図形⇔属性による検索が可能</a:t>
            </a:r>
          </a:p>
        </p:txBody>
      </p:sp>
      <p:pic>
        <p:nvPicPr>
          <p:cNvPr id="9" name="Picture 10" descr="おうち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1938" y="3208338"/>
            <a:ext cx="758825" cy="661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Line 5"/>
          <p:cNvSpPr>
            <a:spLocks noChangeShapeType="1"/>
          </p:cNvSpPr>
          <p:nvPr/>
        </p:nvSpPr>
        <p:spPr bwMode="auto">
          <a:xfrm>
            <a:off x="941388" y="3551238"/>
            <a:ext cx="2498725" cy="215900"/>
          </a:xfrm>
          <a:prstGeom prst="line">
            <a:avLst/>
          </a:prstGeom>
          <a:noFill/>
          <a:ln w="57150">
            <a:solidFill>
              <a:schemeClr val="accent4">
                <a:lumMod val="75000"/>
              </a:schemeClr>
            </a:solidFill>
            <a:prstDash val="sysDot"/>
            <a:round/>
            <a:headEnd type="none" w="sm" len="sm"/>
            <a:tailEnd type="triangle" w="sm" len="sm"/>
          </a:ln>
          <a:effectLst/>
        </p:spPr>
        <p:txBody>
          <a:bodyPr wrap="none" lIns="90000" tIns="46800" rIns="90000" bIns="46800" anchor="ctr"/>
          <a:lstStyle/>
          <a:p>
            <a:pPr>
              <a:defRPr/>
            </a:pPr>
            <a:endParaRPr lang="ja-JP" altLang="en-US"/>
          </a:p>
        </p:txBody>
      </p:sp>
      <p:sp>
        <p:nvSpPr>
          <p:cNvPr id="11" name="Line 6"/>
          <p:cNvSpPr>
            <a:spLocks noChangeShapeType="1"/>
          </p:cNvSpPr>
          <p:nvPr/>
        </p:nvSpPr>
        <p:spPr bwMode="auto">
          <a:xfrm>
            <a:off x="1762125" y="2530475"/>
            <a:ext cx="1719263" cy="322263"/>
          </a:xfrm>
          <a:prstGeom prst="line">
            <a:avLst/>
          </a:prstGeom>
          <a:noFill/>
          <a:ln w="57150">
            <a:solidFill>
              <a:schemeClr val="accent4">
                <a:lumMod val="75000"/>
              </a:schemeClr>
            </a:solidFill>
            <a:prstDash val="sysDot"/>
            <a:round/>
            <a:headEnd type="none" w="sm" len="sm"/>
            <a:tailEnd type="triangle" w="sm" len="sm"/>
          </a:ln>
          <a:effectLst/>
        </p:spPr>
        <p:txBody>
          <a:bodyPr wrap="none" lIns="90000" tIns="46800" rIns="90000" bIns="46800" anchor="ctr"/>
          <a:lstStyle/>
          <a:p>
            <a:pPr>
              <a:defRPr/>
            </a:pPr>
            <a:endParaRPr lang="ja-JP" altLang="en-US"/>
          </a:p>
        </p:txBody>
      </p:sp>
      <p:sp>
        <p:nvSpPr>
          <p:cNvPr id="12" name="Line 7"/>
          <p:cNvSpPr>
            <a:spLocks noChangeShapeType="1"/>
          </p:cNvSpPr>
          <p:nvPr/>
        </p:nvSpPr>
        <p:spPr bwMode="auto">
          <a:xfrm>
            <a:off x="2624138" y="3194050"/>
            <a:ext cx="874712" cy="131763"/>
          </a:xfrm>
          <a:prstGeom prst="line">
            <a:avLst/>
          </a:prstGeom>
          <a:noFill/>
          <a:ln w="57150">
            <a:solidFill>
              <a:schemeClr val="accent4">
                <a:lumMod val="75000"/>
              </a:schemeClr>
            </a:solidFill>
            <a:prstDash val="sysDot"/>
            <a:round/>
            <a:headEnd type="none" w="sm" len="sm"/>
            <a:tailEnd type="triangle" w="sm" len="sm"/>
          </a:ln>
          <a:effectLst/>
        </p:spPr>
        <p:txBody>
          <a:bodyPr wrap="none" lIns="90000" tIns="46800" rIns="90000" bIns="46800" anchor="ctr"/>
          <a:lstStyle/>
          <a:p>
            <a:pPr>
              <a:defRPr/>
            </a:pPr>
            <a:endParaRPr lang="ja-JP" altLang="en-US"/>
          </a:p>
        </p:txBody>
      </p:sp>
      <p:sp>
        <p:nvSpPr>
          <p:cNvPr id="13" name="Line 8"/>
          <p:cNvSpPr>
            <a:spLocks noChangeShapeType="1"/>
          </p:cNvSpPr>
          <p:nvPr/>
        </p:nvSpPr>
        <p:spPr bwMode="auto">
          <a:xfrm>
            <a:off x="1417638" y="4691063"/>
            <a:ext cx="2120900" cy="173037"/>
          </a:xfrm>
          <a:prstGeom prst="line">
            <a:avLst/>
          </a:prstGeom>
          <a:noFill/>
          <a:ln w="57150">
            <a:solidFill>
              <a:schemeClr val="accent4">
                <a:lumMod val="75000"/>
              </a:schemeClr>
            </a:solidFill>
            <a:prstDash val="sysDot"/>
            <a:round/>
            <a:headEnd type="none" w="sm" len="sm"/>
            <a:tailEnd type="triangle" w="sm" len="sm"/>
          </a:ln>
          <a:effectLst/>
        </p:spPr>
        <p:txBody>
          <a:bodyPr wrap="none" lIns="90000" tIns="46800" rIns="90000" bIns="46800" anchor="ctr"/>
          <a:lstStyle/>
          <a:p>
            <a:pPr>
              <a:defRPr/>
            </a:pPr>
            <a:endParaRPr lang="ja-JP" altLang="en-US"/>
          </a:p>
        </p:txBody>
      </p:sp>
      <p:sp>
        <p:nvSpPr>
          <p:cNvPr id="14" name="Line 9"/>
          <p:cNvSpPr>
            <a:spLocks noChangeShapeType="1"/>
          </p:cNvSpPr>
          <p:nvPr/>
        </p:nvSpPr>
        <p:spPr bwMode="auto">
          <a:xfrm flipV="1">
            <a:off x="2359025" y="4294188"/>
            <a:ext cx="1152525" cy="25400"/>
          </a:xfrm>
          <a:prstGeom prst="line">
            <a:avLst/>
          </a:prstGeom>
          <a:noFill/>
          <a:ln w="57150">
            <a:solidFill>
              <a:schemeClr val="accent4">
                <a:lumMod val="75000"/>
              </a:schemeClr>
            </a:solidFill>
            <a:prstDash val="sysDot"/>
            <a:round/>
            <a:headEnd type="none" w="sm" len="sm"/>
            <a:tailEnd type="triangle" w="sm" len="sm"/>
          </a:ln>
          <a:effectLst/>
        </p:spPr>
        <p:txBody>
          <a:bodyPr wrap="none" lIns="90000" tIns="46800" rIns="90000" bIns="46800" anchor="ctr"/>
          <a:lstStyle/>
          <a:p>
            <a:pPr>
              <a:defRPr/>
            </a:pPr>
            <a:endParaRPr lang="ja-JP" altLang="en-US"/>
          </a:p>
        </p:txBody>
      </p:sp>
      <p:sp>
        <p:nvSpPr>
          <p:cNvPr id="15" name="Text Box 15"/>
          <p:cNvSpPr txBox="1">
            <a:spLocks noChangeArrowheads="1"/>
          </p:cNvSpPr>
          <p:nvPr/>
        </p:nvSpPr>
        <p:spPr bwMode="auto">
          <a:xfrm>
            <a:off x="898525" y="5964238"/>
            <a:ext cx="7273925" cy="34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/>
            <a:r>
              <a:rPr lang="ja-JP" altLang="en-US" sz="2800" dirty="0">
                <a:solidFill>
                  <a:srgbClr val="FF66FF"/>
                </a:solidFill>
                <a:latin typeface="メイリオ" pitchFamily="50" charset="-128"/>
                <a:ea typeface="メイリオ" pitchFamily="50" charset="-128"/>
              </a:rPr>
              <a:t>図形情報　　　＋　　　　属性情報</a:t>
            </a:r>
          </a:p>
        </p:txBody>
      </p:sp>
      <p:sp>
        <p:nvSpPr>
          <p:cNvPr id="16" name="AutoShape 16"/>
          <p:cNvSpPr>
            <a:spLocks noChangeArrowheads="1"/>
          </p:cNvSpPr>
          <p:nvPr/>
        </p:nvSpPr>
        <p:spPr bwMode="auto">
          <a:xfrm rot="5400000">
            <a:off x="1430338" y="5121275"/>
            <a:ext cx="574675" cy="936625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gradFill rotWithShape="1">
            <a:gsLst>
              <a:gs pos="0">
                <a:srgbClr val="E6E6E6"/>
              </a:gs>
              <a:gs pos="100000">
                <a:srgbClr val="30E9FC"/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17" name="Oval 17"/>
          <p:cNvSpPr>
            <a:spLocks noChangeArrowheads="1"/>
          </p:cNvSpPr>
          <p:nvPr/>
        </p:nvSpPr>
        <p:spPr bwMode="auto">
          <a:xfrm>
            <a:off x="185738" y="3074988"/>
            <a:ext cx="927100" cy="860425"/>
          </a:xfrm>
          <a:prstGeom prst="ellipse">
            <a:avLst/>
          </a:prstGeom>
          <a:noFill/>
          <a:ln w="38100" algn="ctr">
            <a:solidFill>
              <a:schemeClr val="accent2">
                <a:lumMod val="75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/>
          </a:p>
        </p:txBody>
      </p:sp>
      <p:graphicFrame>
        <p:nvGraphicFramePr>
          <p:cNvPr id="18" name="Group 122"/>
          <p:cNvGraphicFramePr>
            <a:graphicFrameLocks noGrp="1"/>
          </p:cNvGraphicFramePr>
          <p:nvPr>
            <p:ph sz="half" idx="4294967295"/>
          </p:nvPr>
        </p:nvGraphicFramePr>
        <p:xfrm>
          <a:off x="3522663" y="2124075"/>
          <a:ext cx="5375275" cy="2951163"/>
        </p:xfrm>
        <a:graphic>
          <a:graphicData uri="http://schemas.openxmlformats.org/drawingml/2006/table">
            <a:tbl>
              <a:tblPr/>
              <a:tblGrid>
                <a:gridCol w="747712"/>
                <a:gridCol w="1492250"/>
                <a:gridCol w="1568450"/>
                <a:gridCol w="819150"/>
                <a:gridCol w="747713"/>
              </a:tblGrid>
              <a:tr h="492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FF66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ja-JP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メイリオ" pitchFamily="50" charset="-128"/>
                          <a:ea typeface="メイリオ" pitchFamily="50" charset="-128"/>
                          <a:cs typeface="メイリオ" pitchFamily="50" charset="-128"/>
                        </a:rPr>
                        <a:t>管理人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E385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85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85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85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FF66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ja-JP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メイリオ" pitchFamily="50" charset="-128"/>
                          <a:ea typeface="メイリオ" pitchFamily="50" charset="-128"/>
                          <a:cs typeface="メイリオ" pitchFamily="50" charset="-128"/>
                        </a:rPr>
                        <a:t>住所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E385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85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85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85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FF66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ja-JP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メイリオ" pitchFamily="50" charset="-128"/>
                          <a:ea typeface="メイリオ" pitchFamily="50" charset="-128"/>
                          <a:cs typeface="メイリオ" pitchFamily="50" charset="-128"/>
                        </a:rPr>
                        <a:t>電話番号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E385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85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85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85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FF66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ja-JP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メイリオ" pitchFamily="50" charset="-128"/>
                          <a:ea typeface="メイリオ" pitchFamily="50" charset="-128"/>
                          <a:cs typeface="メイリオ" pitchFamily="50" charset="-128"/>
                        </a:rPr>
                        <a:t>部屋数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E385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85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85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85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FF66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ja-JP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メイリオ" pitchFamily="50" charset="-128"/>
                          <a:ea typeface="メイリオ" pitchFamily="50" charset="-128"/>
                          <a:cs typeface="メイリオ" pitchFamily="50" charset="-128"/>
                        </a:rPr>
                        <a:t>駐車場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E385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85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85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85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2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FF66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ja-JP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メイリオ" pitchFamily="50" charset="-128"/>
                          <a:ea typeface="メイリオ" pitchFamily="50" charset="-128"/>
                          <a:cs typeface="メイリオ" pitchFamily="50" charset="-128"/>
                        </a:rPr>
                        <a:t>加藤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E385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85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85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85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FF66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ja-JP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メイリオ" pitchFamily="50" charset="-128"/>
                          <a:ea typeface="メイリオ" pitchFamily="50" charset="-128"/>
                          <a:cs typeface="メイリオ" pitchFamily="50" charset="-128"/>
                        </a:rPr>
                        <a:t>東京都練馬区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E385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85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85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85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FF66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メイリオ" pitchFamily="50" charset="-128"/>
                          <a:ea typeface="メイリオ" pitchFamily="50" charset="-128"/>
                          <a:cs typeface="メイリオ" pitchFamily="50" charset="-128"/>
                        </a:rPr>
                        <a:t>03-1111-1111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E385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85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85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85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FF66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メイリオ" pitchFamily="50" charset="-128"/>
                          <a:ea typeface="メイリオ" pitchFamily="50" charset="-128"/>
                          <a:cs typeface="メイリオ" pitchFamily="50" charset="-128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E385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85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85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85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FF66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ja-JP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メイリオ" pitchFamily="50" charset="-128"/>
                          <a:ea typeface="メイリオ" pitchFamily="50" charset="-128"/>
                          <a:cs typeface="メイリオ" pitchFamily="50" charset="-128"/>
                        </a:rPr>
                        <a:t>無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E385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85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85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85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2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FF66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ja-JP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メイリオ" pitchFamily="50" charset="-128"/>
                          <a:ea typeface="メイリオ" pitchFamily="50" charset="-128"/>
                          <a:cs typeface="メイリオ" pitchFamily="50" charset="-128"/>
                        </a:rPr>
                        <a:t>高橋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E385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85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85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85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FF66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ja-JP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メイリオ" pitchFamily="50" charset="-128"/>
                          <a:ea typeface="メイリオ" pitchFamily="50" charset="-128"/>
                          <a:cs typeface="メイリオ" pitchFamily="50" charset="-128"/>
                        </a:rPr>
                        <a:t>東京都葛飾区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E385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85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85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85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FF66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メイリオ" pitchFamily="50" charset="-128"/>
                          <a:ea typeface="メイリオ" pitchFamily="50" charset="-128"/>
                          <a:cs typeface="メイリオ" pitchFamily="50" charset="-128"/>
                        </a:rPr>
                        <a:t>03-2222-2222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E385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85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85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85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FF66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メイリオ" pitchFamily="50" charset="-128"/>
                          <a:ea typeface="メイリオ" pitchFamily="50" charset="-128"/>
                          <a:cs typeface="メイリオ" pitchFamily="50" charset="-128"/>
                        </a:rPr>
                        <a:t>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E385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85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85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85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FF66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ja-JP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メイリオ" pitchFamily="50" charset="-128"/>
                          <a:ea typeface="メイリオ" pitchFamily="50" charset="-128"/>
                          <a:cs typeface="メイリオ" pitchFamily="50" charset="-128"/>
                        </a:rPr>
                        <a:t>有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E385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85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85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85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0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FF66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ja-JP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メイリオ" pitchFamily="50" charset="-128"/>
                          <a:ea typeface="メイリオ" pitchFamily="50" charset="-128"/>
                          <a:cs typeface="メイリオ" pitchFamily="50" charset="-128"/>
                        </a:rPr>
                        <a:t>田中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E385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85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85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85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FF66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ja-JP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メイリオ" pitchFamily="50" charset="-128"/>
                          <a:ea typeface="メイリオ" pitchFamily="50" charset="-128"/>
                          <a:cs typeface="メイリオ" pitchFamily="50" charset="-128"/>
                        </a:rPr>
                        <a:t>東京都町田市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E385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85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85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85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FF66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メイリオ" pitchFamily="50" charset="-128"/>
                          <a:ea typeface="メイリオ" pitchFamily="50" charset="-128"/>
                          <a:cs typeface="メイリオ" pitchFamily="50" charset="-128"/>
                        </a:rPr>
                        <a:t>03-3333-3333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E385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85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85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85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FF66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メイリオ" pitchFamily="50" charset="-128"/>
                          <a:ea typeface="メイリオ" pitchFamily="50" charset="-128"/>
                          <a:cs typeface="メイリオ" pitchFamily="50" charset="-128"/>
                        </a:rPr>
                        <a:t>17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E385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85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85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85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FF66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ja-JP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メイリオ" pitchFamily="50" charset="-128"/>
                          <a:ea typeface="メイリオ" pitchFamily="50" charset="-128"/>
                          <a:cs typeface="メイリオ" pitchFamily="50" charset="-128"/>
                        </a:rPr>
                        <a:t>有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E385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85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85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85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2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FF66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ja-JP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メイリオ" pitchFamily="50" charset="-128"/>
                          <a:ea typeface="メイリオ" pitchFamily="50" charset="-128"/>
                          <a:cs typeface="メイリオ" pitchFamily="50" charset="-128"/>
                        </a:rPr>
                        <a:t>中村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E385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85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85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85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FF66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ja-JP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メイリオ" pitchFamily="50" charset="-128"/>
                          <a:ea typeface="メイリオ" pitchFamily="50" charset="-128"/>
                          <a:cs typeface="メイリオ" pitchFamily="50" charset="-128"/>
                        </a:rPr>
                        <a:t>東京都目黒区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E385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85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85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85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FF66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メイリオ" pitchFamily="50" charset="-128"/>
                          <a:ea typeface="メイリオ" pitchFamily="50" charset="-128"/>
                          <a:cs typeface="メイリオ" pitchFamily="50" charset="-128"/>
                        </a:rPr>
                        <a:t>03-4444-4444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E385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85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85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85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FF66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メイリオ" pitchFamily="50" charset="-128"/>
                          <a:ea typeface="メイリオ" pitchFamily="50" charset="-128"/>
                          <a:cs typeface="メイリオ" pitchFamily="50" charset="-128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E385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85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85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85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FF66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ja-JP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メイリオ" pitchFamily="50" charset="-128"/>
                          <a:ea typeface="メイリオ" pitchFamily="50" charset="-128"/>
                          <a:cs typeface="メイリオ" pitchFamily="50" charset="-128"/>
                        </a:rPr>
                        <a:t>無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E385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85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85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85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2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FF66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ja-JP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メイリオ" pitchFamily="50" charset="-128"/>
                          <a:ea typeface="メイリオ" pitchFamily="50" charset="-128"/>
                          <a:cs typeface="メイリオ" pitchFamily="50" charset="-128"/>
                        </a:rPr>
                        <a:t>鈴木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E385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85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85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85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FF66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ja-JP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メイリオ" pitchFamily="50" charset="-128"/>
                          <a:ea typeface="メイリオ" pitchFamily="50" charset="-128"/>
                          <a:cs typeface="メイリオ" pitchFamily="50" charset="-128"/>
                        </a:rPr>
                        <a:t>東京都江戸川区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E385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85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85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85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FF66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メイリオ" pitchFamily="50" charset="-128"/>
                          <a:ea typeface="メイリオ" pitchFamily="50" charset="-128"/>
                          <a:cs typeface="メイリオ" pitchFamily="50" charset="-128"/>
                        </a:rPr>
                        <a:t>03-5555-5555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E385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85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85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85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FF66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メイリオ" pitchFamily="50" charset="-128"/>
                          <a:ea typeface="メイリオ" pitchFamily="50" charset="-128"/>
                          <a:cs typeface="メイリオ" pitchFamily="50" charset="-128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E385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85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85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85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FF66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ja-JP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メイリオ" pitchFamily="50" charset="-128"/>
                          <a:ea typeface="メイリオ" pitchFamily="50" charset="-128"/>
                          <a:cs typeface="メイリオ" pitchFamily="50" charset="-128"/>
                        </a:rPr>
                        <a:t>無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E385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85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85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85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9" name="Rectangle 62"/>
          <p:cNvSpPr>
            <a:spLocks noChangeArrowheads="1"/>
          </p:cNvSpPr>
          <p:nvPr/>
        </p:nvSpPr>
        <p:spPr bwMode="auto">
          <a:xfrm>
            <a:off x="3521075" y="3608388"/>
            <a:ext cx="5354638" cy="517525"/>
          </a:xfrm>
          <a:prstGeom prst="rect">
            <a:avLst/>
          </a:prstGeom>
          <a:pattFill prst="pct50">
            <a:fgClr>
              <a:srgbClr val="FF99CC">
                <a:alpha val="50195"/>
              </a:srgbClr>
            </a:fgClr>
            <a:bgClr>
              <a:schemeClr val="tx2">
                <a:alpha val="50195"/>
              </a:schemeClr>
            </a:bgClr>
          </a:pattFill>
          <a:ln w="38100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20" name="AutoShape 63"/>
          <p:cNvSpPr>
            <a:spLocks noChangeArrowheads="1"/>
          </p:cNvSpPr>
          <p:nvPr/>
        </p:nvSpPr>
        <p:spPr bwMode="auto">
          <a:xfrm rot="5400000">
            <a:off x="5678488" y="5119688"/>
            <a:ext cx="574675" cy="936625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gradFill rotWithShape="1">
            <a:gsLst>
              <a:gs pos="0">
                <a:srgbClr val="E6E6E6"/>
              </a:gs>
              <a:gs pos="100000">
                <a:srgbClr val="30E9FC"/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ja-JP" altLang="en-US"/>
          </a:p>
        </p:txBody>
      </p:sp>
      <p:pic>
        <p:nvPicPr>
          <p:cNvPr id="21" name="Picture 10" descr="おうち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96963" y="2120900"/>
            <a:ext cx="758825" cy="66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10" descr="おうち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36763" y="2836863"/>
            <a:ext cx="760412" cy="661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10" descr="おうち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31963" y="3937000"/>
            <a:ext cx="760412" cy="66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10" descr="おうち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7875" y="4321175"/>
            <a:ext cx="760413" cy="66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458" name="Rectangle 2"/>
          <p:cNvSpPr>
            <a:spLocks noGrp="1" noChangeArrowheads="1"/>
          </p:cNvSpPr>
          <p:nvPr>
            <p:ph type="title"/>
          </p:nvPr>
        </p:nvSpPr>
        <p:spPr>
          <a:xfrm>
            <a:off x="285720" y="285728"/>
            <a:ext cx="8572560" cy="839016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ja-JP" dirty="0" smtClean="0"/>
              <a:t>GIS</a:t>
            </a:r>
            <a:r>
              <a:rPr lang="ja-JP" altLang="en-US" dirty="0" smtClean="0"/>
              <a:t>の基本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85720" y="1412776"/>
            <a:ext cx="8318530" cy="4822924"/>
          </a:xfrm>
          <a:prstGeom prst="rect">
            <a:avLst/>
          </a:prstGeom>
        </p:spPr>
        <p:txBody>
          <a:bodyPr/>
          <a:lstStyle/>
          <a:p>
            <a:pPr eaLnBrk="1" hangingPunct="1"/>
            <a:r>
              <a:rPr lang="ja-JP" altLang="en-US" dirty="0" smtClean="0"/>
              <a:t>地物の種類ごとに作成</a:t>
            </a:r>
          </a:p>
        </p:txBody>
      </p:sp>
      <p:pic>
        <p:nvPicPr>
          <p:cNvPr id="13316" name="Picture 16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4413" y="2144713"/>
            <a:ext cx="7113587" cy="402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7" name="Text Box 161"/>
          <p:cNvSpPr txBox="1">
            <a:spLocks noChangeArrowheads="1"/>
          </p:cNvSpPr>
          <p:nvPr/>
        </p:nvSpPr>
        <p:spPr bwMode="auto">
          <a:xfrm>
            <a:off x="1258888" y="3068638"/>
            <a:ext cx="1223962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>
              <a:spcBef>
                <a:spcPct val="0"/>
              </a:spcBef>
              <a:buClrTx/>
              <a:buSzTx/>
              <a:buFontTx/>
              <a:buNone/>
            </a:pPr>
            <a:r>
              <a:rPr lang="ja-JP" altLang="en-US" sz="2800" dirty="0">
                <a:solidFill>
                  <a:srgbClr val="666666"/>
                </a:solidFill>
                <a:latin typeface="メイリオ" pitchFamily="50" charset="-128"/>
                <a:ea typeface="メイリオ" pitchFamily="50" charset="-128"/>
              </a:rPr>
              <a:t>道路</a:t>
            </a:r>
          </a:p>
        </p:txBody>
      </p:sp>
      <p:sp>
        <p:nvSpPr>
          <p:cNvPr id="13318" name="Text Box 162"/>
          <p:cNvSpPr txBox="1">
            <a:spLocks noChangeArrowheads="1"/>
          </p:cNvSpPr>
          <p:nvPr/>
        </p:nvSpPr>
        <p:spPr bwMode="auto">
          <a:xfrm>
            <a:off x="1260475" y="5589588"/>
            <a:ext cx="1223963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>
              <a:spcBef>
                <a:spcPct val="0"/>
              </a:spcBef>
              <a:buClrTx/>
              <a:buSzTx/>
              <a:buFontTx/>
              <a:buNone/>
            </a:pPr>
            <a:r>
              <a:rPr lang="ja-JP" altLang="en-US" sz="2800">
                <a:solidFill>
                  <a:srgbClr val="666666"/>
                </a:solidFill>
                <a:latin typeface="メイリオ" pitchFamily="50" charset="-128"/>
                <a:ea typeface="メイリオ" pitchFamily="50" charset="-128"/>
              </a:rPr>
              <a:t>河川</a:t>
            </a:r>
          </a:p>
        </p:txBody>
      </p:sp>
      <p:sp>
        <p:nvSpPr>
          <p:cNvPr id="13319" name="Text Box 163"/>
          <p:cNvSpPr txBox="1">
            <a:spLocks noChangeArrowheads="1"/>
          </p:cNvSpPr>
          <p:nvPr/>
        </p:nvSpPr>
        <p:spPr bwMode="auto">
          <a:xfrm>
            <a:off x="5292725" y="3429000"/>
            <a:ext cx="1223963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>
              <a:spcBef>
                <a:spcPct val="0"/>
              </a:spcBef>
              <a:buClrTx/>
              <a:buSzTx/>
              <a:buFontTx/>
              <a:buNone/>
            </a:pPr>
            <a:r>
              <a:rPr lang="ja-JP" altLang="en-US" sz="2800">
                <a:solidFill>
                  <a:srgbClr val="666666"/>
                </a:solidFill>
                <a:latin typeface="メイリオ" pitchFamily="50" charset="-128"/>
                <a:ea typeface="メイリオ" pitchFamily="50" charset="-128"/>
              </a:rPr>
              <a:t>建物</a:t>
            </a:r>
          </a:p>
        </p:txBody>
      </p:sp>
      <p:sp>
        <p:nvSpPr>
          <p:cNvPr id="13320" name="Text Box 164"/>
          <p:cNvSpPr txBox="1">
            <a:spLocks noChangeArrowheads="1"/>
          </p:cNvSpPr>
          <p:nvPr/>
        </p:nvSpPr>
        <p:spPr bwMode="auto">
          <a:xfrm>
            <a:off x="4716463" y="5803900"/>
            <a:ext cx="18002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>
              <a:spcBef>
                <a:spcPct val="0"/>
              </a:spcBef>
              <a:buClrTx/>
              <a:buSzTx/>
              <a:buFontTx/>
              <a:buNone/>
            </a:pPr>
            <a:r>
              <a:rPr lang="ja-JP" altLang="en-US" sz="2800">
                <a:solidFill>
                  <a:srgbClr val="666666"/>
                </a:solidFill>
                <a:latin typeface="メイリオ" pitchFamily="50" charset="-128"/>
                <a:ea typeface="メイリオ" pitchFamily="50" charset="-128"/>
              </a:rPr>
              <a:t>等高線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8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4075" y="1803400"/>
            <a:ext cx="5832475" cy="484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88482" name="Rectangle 2"/>
          <p:cNvSpPr>
            <a:spLocks noGrp="1" noChangeArrowheads="1"/>
          </p:cNvSpPr>
          <p:nvPr>
            <p:ph type="title"/>
          </p:nvPr>
        </p:nvSpPr>
        <p:spPr>
          <a:xfrm>
            <a:off x="285720" y="285728"/>
            <a:ext cx="8572560" cy="839016"/>
          </a:xfrm>
        </p:spPr>
        <p:txBody>
          <a:bodyPr/>
          <a:lstStyle/>
          <a:p>
            <a:pPr eaLnBrk="1" hangingPunct="1">
              <a:defRPr/>
            </a:pPr>
            <a:r>
              <a:rPr lang="ja-JP" altLang="en-US" dirty="0" smtClean="0"/>
              <a:t>重ね合わせ</a:t>
            </a:r>
          </a:p>
        </p:txBody>
      </p:sp>
      <p:sp>
        <p:nvSpPr>
          <p:cNvPr id="1434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85720" y="1412776"/>
            <a:ext cx="8318530" cy="4822924"/>
          </a:xfrm>
          <a:prstGeom prst="rect">
            <a:avLst/>
          </a:prstGeom>
        </p:spPr>
        <p:txBody>
          <a:bodyPr/>
          <a:lstStyle/>
          <a:p>
            <a:pPr eaLnBrk="1" hangingPunct="1"/>
            <a:r>
              <a:rPr lang="ja-JP" altLang="en-US" dirty="0" smtClean="0"/>
              <a:t>複数のデータを重ねて実世界を表現</a:t>
            </a:r>
          </a:p>
          <a:p>
            <a:pPr eaLnBrk="1" hangingPunct="1"/>
            <a:r>
              <a:rPr lang="ja-JP" altLang="en-US" dirty="0" smtClean="0"/>
              <a:t>様々な解析・集計が可能</a:t>
            </a:r>
          </a:p>
        </p:txBody>
      </p:sp>
      <p:pic>
        <p:nvPicPr>
          <p:cNvPr id="14341" name="Picture 8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86063" y="2565400"/>
            <a:ext cx="4594225" cy="383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2" name="Text Box 82"/>
          <p:cNvSpPr txBox="1">
            <a:spLocks noChangeArrowheads="1"/>
          </p:cNvSpPr>
          <p:nvPr/>
        </p:nvSpPr>
        <p:spPr bwMode="auto">
          <a:xfrm>
            <a:off x="1258888" y="2995613"/>
            <a:ext cx="1223962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>
              <a:spcBef>
                <a:spcPct val="0"/>
              </a:spcBef>
              <a:buClrTx/>
              <a:buSzTx/>
              <a:buFontTx/>
              <a:buNone/>
            </a:pPr>
            <a:r>
              <a:rPr lang="ja-JP" altLang="en-US" sz="2800">
                <a:solidFill>
                  <a:srgbClr val="666666"/>
                </a:solidFill>
                <a:latin typeface="メイリオ" pitchFamily="50" charset="-128"/>
                <a:ea typeface="メイリオ" pitchFamily="50" charset="-128"/>
              </a:rPr>
              <a:t>道路</a:t>
            </a:r>
          </a:p>
        </p:txBody>
      </p:sp>
      <p:sp>
        <p:nvSpPr>
          <p:cNvPr id="14343" name="Text Box 83"/>
          <p:cNvSpPr txBox="1">
            <a:spLocks noChangeArrowheads="1"/>
          </p:cNvSpPr>
          <p:nvPr/>
        </p:nvSpPr>
        <p:spPr bwMode="auto">
          <a:xfrm>
            <a:off x="1258888" y="4870450"/>
            <a:ext cx="1223962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>
              <a:spcBef>
                <a:spcPct val="0"/>
              </a:spcBef>
              <a:buClrTx/>
              <a:buSzTx/>
              <a:buFontTx/>
              <a:buNone/>
            </a:pPr>
            <a:r>
              <a:rPr lang="ja-JP" altLang="en-US" sz="2800" dirty="0">
                <a:solidFill>
                  <a:srgbClr val="666666"/>
                </a:solidFill>
                <a:latin typeface="メイリオ" pitchFamily="50" charset="-128"/>
                <a:ea typeface="メイリオ" pitchFamily="50" charset="-128"/>
              </a:rPr>
              <a:t>河川</a:t>
            </a:r>
          </a:p>
        </p:txBody>
      </p:sp>
      <p:sp>
        <p:nvSpPr>
          <p:cNvPr id="14344" name="Text Box 84"/>
          <p:cNvSpPr txBox="1">
            <a:spLocks noChangeArrowheads="1"/>
          </p:cNvSpPr>
          <p:nvPr/>
        </p:nvSpPr>
        <p:spPr bwMode="auto">
          <a:xfrm>
            <a:off x="1258888" y="3933825"/>
            <a:ext cx="1223962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>
              <a:spcBef>
                <a:spcPct val="0"/>
              </a:spcBef>
              <a:buClrTx/>
              <a:buSzTx/>
              <a:buFontTx/>
              <a:buNone/>
            </a:pPr>
            <a:r>
              <a:rPr lang="ja-JP" altLang="en-US" sz="2800">
                <a:solidFill>
                  <a:srgbClr val="666666"/>
                </a:solidFill>
                <a:latin typeface="メイリオ" pitchFamily="50" charset="-128"/>
                <a:ea typeface="メイリオ" pitchFamily="50" charset="-128"/>
              </a:rPr>
              <a:t>建物</a:t>
            </a:r>
          </a:p>
        </p:txBody>
      </p:sp>
      <p:sp>
        <p:nvSpPr>
          <p:cNvPr id="10" name="Text Box 83"/>
          <p:cNvSpPr txBox="1">
            <a:spLocks noChangeArrowheads="1"/>
          </p:cNvSpPr>
          <p:nvPr/>
        </p:nvSpPr>
        <p:spPr bwMode="auto">
          <a:xfrm>
            <a:off x="596900" y="5730875"/>
            <a:ext cx="15271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spcBef>
                <a:spcPct val="0"/>
              </a:spcBef>
              <a:buClrTx/>
              <a:buSzTx/>
              <a:buFontTx/>
              <a:buNone/>
            </a:pPr>
            <a:r>
              <a:rPr lang="ja-JP" altLang="en-US" sz="2800" dirty="0" smtClean="0">
                <a:solidFill>
                  <a:srgbClr val="666666"/>
                </a:solidFill>
                <a:latin typeface="メイリオ" pitchFamily="50" charset="-128"/>
                <a:ea typeface="メイリオ" pitchFamily="50" charset="-128"/>
              </a:rPr>
              <a:t>等高線</a:t>
            </a:r>
            <a:endParaRPr lang="ja-JP" altLang="en-US" sz="2800" dirty="0">
              <a:solidFill>
                <a:srgbClr val="666666"/>
              </a:solidFill>
              <a:latin typeface="メイリオ" pitchFamily="50" charset="-128"/>
              <a:ea typeface="メイリオ" pitchFamily="50" charset="-12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62" name="Rectangle 2"/>
          <p:cNvSpPr>
            <a:spLocks noGrp="1" noChangeArrowheads="1"/>
          </p:cNvSpPr>
          <p:nvPr>
            <p:ph type="title"/>
          </p:nvPr>
        </p:nvSpPr>
        <p:spPr>
          <a:xfrm>
            <a:off x="285720" y="285729"/>
            <a:ext cx="8572560" cy="839016"/>
          </a:xfrm>
        </p:spPr>
        <p:txBody>
          <a:bodyPr/>
          <a:lstStyle/>
          <a:p>
            <a:pPr>
              <a:defRPr/>
            </a:pPr>
            <a:r>
              <a:rPr lang="en-US" altLang="ja-JP" dirty="0"/>
              <a:t>GIS</a:t>
            </a:r>
            <a:r>
              <a:rPr lang="ja-JP" altLang="en-US" dirty="0"/>
              <a:t>の</a:t>
            </a:r>
            <a:r>
              <a:rPr lang="ja-JP" altLang="en-US" dirty="0" smtClean="0"/>
              <a:t>解析</a:t>
            </a:r>
            <a:endParaRPr lang="ja-JP" altLang="en-US" dirty="0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85720" y="1412776"/>
            <a:ext cx="8318530" cy="4822924"/>
          </a:xfrm>
          <a:prstGeom prst="rect">
            <a:avLst/>
          </a:prstGeom>
        </p:spPr>
        <p:txBody>
          <a:bodyPr/>
          <a:lstStyle/>
          <a:p>
            <a:r>
              <a:rPr lang="ja-JP" altLang="en-US" dirty="0" smtClean="0"/>
              <a:t>オーバーレイ解析</a:t>
            </a:r>
          </a:p>
        </p:txBody>
      </p:sp>
      <p:grpSp>
        <p:nvGrpSpPr>
          <p:cNvPr id="2" name="Group 32"/>
          <p:cNvGrpSpPr>
            <a:grpSpLocks/>
          </p:cNvGrpSpPr>
          <p:nvPr/>
        </p:nvGrpSpPr>
        <p:grpSpPr bwMode="auto">
          <a:xfrm>
            <a:off x="1052513" y="5292724"/>
            <a:ext cx="3375025" cy="1016000"/>
            <a:chOff x="663" y="3447"/>
            <a:chExt cx="1983" cy="494"/>
          </a:xfrm>
        </p:grpSpPr>
        <p:sp>
          <p:nvSpPr>
            <p:cNvPr id="15439" name="AutoShape 9"/>
            <p:cNvSpPr>
              <a:spLocks noChangeAspect="1" noChangeArrowheads="1"/>
            </p:cNvSpPr>
            <p:nvPr/>
          </p:nvSpPr>
          <p:spPr bwMode="auto">
            <a:xfrm>
              <a:off x="663" y="3458"/>
              <a:ext cx="1975" cy="483"/>
            </a:xfrm>
            <a:prstGeom prst="parallelogram">
              <a:avLst>
                <a:gd name="adj" fmla="val 102226"/>
              </a:avLst>
            </a:prstGeom>
            <a:noFill/>
            <a:ln w="19050">
              <a:solidFill>
                <a:schemeClr val="accent2"/>
              </a:solidFill>
              <a:miter lim="800000"/>
              <a:headEnd/>
              <a:tailEnd/>
            </a:ln>
          </p:spPr>
          <p:txBody>
            <a:bodyPr wrap="none" lIns="92075" tIns="46038" rIns="92075" bIns="46038" anchor="ctr"/>
            <a:lstStyle/>
            <a:p>
              <a:endParaRPr lang="ja-JP" altLang="en-US"/>
            </a:p>
          </p:txBody>
        </p:sp>
        <p:grpSp>
          <p:nvGrpSpPr>
            <p:cNvPr id="3" name="Group 10"/>
            <p:cNvGrpSpPr>
              <a:grpSpLocks noChangeAspect="1"/>
            </p:cNvGrpSpPr>
            <p:nvPr/>
          </p:nvGrpSpPr>
          <p:grpSpPr bwMode="auto">
            <a:xfrm>
              <a:off x="670" y="3458"/>
              <a:ext cx="1976" cy="483"/>
              <a:chOff x="3696" y="1584"/>
              <a:chExt cx="1152" cy="288"/>
            </a:xfrm>
          </p:grpSpPr>
          <p:sp>
            <p:nvSpPr>
              <p:cNvPr id="15446" name="AutoShape 11"/>
              <p:cNvSpPr>
                <a:spLocks noChangeAspect="1" noChangeArrowheads="1"/>
              </p:cNvSpPr>
              <p:nvPr/>
            </p:nvSpPr>
            <p:spPr bwMode="auto">
              <a:xfrm flipH="1" flipV="1">
                <a:off x="3696" y="1584"/>
                <a:ext cx="1152" cy="288"/>
              </a:xfrm>
              <a:prstGeom prst="parallelogram">
                <a:avLst>
                  <a:gd name="adj" fmla="val 100000"/>
                </a:avLst>
              </a:prstGeom>
              <a:solidFill>
                <a:srgbClr val="CCCC00"/>
              </a:solidFill>
              <a:ln w="25400">
                <a:solidFill>
                  <a:srgbClr val="008000"/>
                </a:solidFill>
                <a:miter lim="800000"/>
                <a:headEnd/>
                <a:tailEnd/>
              </a:ln>
            </p:spPr>
            <p:txBody>
              <a:bodyPr wrap="none" lIns="92075" tIns="46038" rIns="92075" bIns="46038" anchor="ctr"/>
              <a:lstStyle/>
              <a:p>
                <a:endParaRPr lang="ja-JP" altLang="en-US"/>
              </a:p>
            </p:txBody>
          </p:sp>
          <p:sp>
            <p:nvSpPr>
              <p:cNvPr id="15447" name="Freeform 12"/>
              <p:cNvSpPr>
                <a:spLocks noChangeAspect="1"/>
              </p:cNvSpPr>
              <p:nvPr/>
            </p:nvSpPr>
            <p:spPr bwMode="auto">
              <a:xfrm>
                <a:off x="3840" y="1632"/>
                <a:ext cx="816" cy="160"/>
              </a:xfrm>
              <a:custGeom>
                <a:avLst/>
                <a:gdLst>
                  <a:gd name="T0" fmla="*/ 0 w 816"/>
                  <a:gd name="T1" fmla="*/ 96 h 160"/>
                  <a:gd name="T2" fmla="*/ 96 w 816"/>
                  <a:gd name="T3" fmla="*/ 144 h 160"/>
                  <a:gd name="T4" fmla="*/ 384 w 816"/>
                  <a:gd name="T5" fmla="*/ 0 h 160"/>
                  <a:gd name="T6" fmla="*/ 816 w 816"/>
                  <a:gd name="T7" fmla="*/ 144 h 16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816"/>
                  <a:gd name="T13" fmla="*/ 0 h 160"/>
                  <a:gd name="T14" fmla="*/ 816 w 816"/>
                  <a:gd name="T15" fmla="*/ 160 h 16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816" h="160">
                    <a:moveTo>
                      <a:pt x="0" y="96"/>
                    </a:moveTo>
                    <a:cubicBezTo>
                      <a:pt x="16" y="128"/>
                      <a:pt x="32" y="160"/>
                      <a:pt x="96" y="144"/>
                    </a:cubicBezTo>
                    <a:cubicBezTo>
                      <a:pt x="160" y="128"/>
                      <a:pt x="264" y="0"/>
                      <a:pt x="384" y="0"/>
                    </a:cubicBezTo>
                    <a:cubicBezTo>
                      <a:pt x="504" y="0"/>
                      <a:pt x="660" y="72"/>
                      <a:pt x="816" y="144"/>
                    </a:cubicBezTo>
                  </a:path>
                </a:pathLst>
              </a:custGeom>
              <a:solidFill>
                <a:srgbClr val="CCCC00"/>
              </a:solidFill>
              <a:ln w="2540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 wrap="none" lIns="92075" tIns="46038" rIns="92075" bIns="46038" anchor="ctr"/>
              <a:lstStyle/>
              <a:p>
                <a:endParaRPr lang="ja-JP" altLang="en-US"/>
              </a:p>
            </p:txBody>
          </p:sp>
        </p:grpSp>
        <p:sp>
          <p:nvSpPr>
            <p:cNvPr id="15441" name="Freeform 13"/>
            <p:cNvSpPr>
              <a:spLocks noChangeAspect="1"/>
            </p:cNvSpPr>
            <p:nvPr/>
          </p:nvSpPr>
          <p:spPr bwMode="auto">
            <a:xfrm>
              <a:off x="1314" y="3458"/>
              <a:ext cx="741" cy="483"/>
            </a:xfrm>
            <a:custGeom>
              <a:avLst/>
              <a:gdLst>
                <a:gd name="T0" fmla="*/ 0 w 432"/>
                <a:gd name="T1" fmla="*/ 7921 h 240"/>
                <a:gd name="T2" fmla="*/ 2846 w 432"/>
                <a:gd name="T3" fmla="*/ 4760 h 240"/>
                <a:gd name="T4" fmla="*/ 712 w 432"/>
                <a:gd name="T5" fmla="*/ 3164 h 240"/>
                <a:gd name="T6" fmla="*/ 6413 w 432"/>
                <a:gd name="T7" fmla="*/ 0 h 24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32"/>
                <a:gd name="T13" fmla="*/ 0 h 240"/>
                <a:gd name="T14" fmla="*/ 432 w 432"/>
                <a:gd name="T15" fmla="*/ 240 h 24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32" h="240">
                  <a:moveTo>
                    <a:pt x="0" y="240"/>
                  </a:moveTo>
                  <a:cubicBezTo>
                    <a:pt x="92" y="204"/>
                    <a:pt x="184" y="168"/>
                    <a:pt x="192" y="144"/>
                  </a:cubicBezTo>
                  <a:cubicBezTo>
                    <a:pt x="200" y="120"/>
                    <a:pt x="8" y="120"/>
                    <a:pt x="48" y="96"/>
                  </a:cubicBezTo>
                  <a:cubicBezTo>
                    <a:pt x="88" y="72"/>
                    <a:pt x="260" y="36"/>
                    <a:pt x="432" y="0"/>
                  </a:cubicBezTo>
                </a:path>
              </a:pathLst>
            </a:custGeom>
            <a:noFill/>
            <a:ln w="25400">
              <a:solidFill>
                <a:srgbClr val="008000"/>
              </a:solidFill>
              <a:round/>
              <a:headEnd/>
              <a:tailEnd/>
            </a:ln>
          </p:spPr>
          <p:txBody>
            <a:bodyPr wrap="none" lIns="92075" tIns="46038" rIns="92075" bIns="46038" anchor="ctr"/>
            <a:lstStyle/>
            <a:p>
              <a:endParaRPr lang="ja-JP" altLang="en-US"/>
            </a:p>
          </p:txBody>
        </p:sp>
        <p:sp>
          <p:nvSpPr>
            <p:cNvPr id="15442" name="Text Box 14"/>
            <p:cNvSpPr txBox="1">
              <a:spLocks noChangeArrowheads="1"/>
            </p:cNvSpPr>
            <p:nvPr/>
          </p:nvSpPr>
          <p:spPr bwMode="auto">
            <a:xfrm>
              <a:off x="1905" y="3490"/>
              <a:ext cx="655" cy="150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kumimoji="0" lang="ja-JP" altLang="en-US" sz="1400" b="1" i="1">
                  <a:latin typeface="Times New Roman" pitchFamily="18" charset="0"/>
                  <a:ea typeface="ＭＳ Ｐゴシック" charset="-128"/>
                </a:rPr>
                <a:t>急斜面水田</a:t>
              </a:r>
            </a:p>
          </p:txBody>
        </p:sp>
        <p:sp>
          <p:nvSpPr>
            <p:cNvPr id="15443" name="Text Box 15"/>
            <p:cNvSpPr txBox="1">
              <a:spLocks noChangeArrowheads="1"/>
            </p:cNvSpPr>
            <p:nvPr/>
          </p:nvSpPr>
          <p:spPr bwMode="auto">
            <a:xfrm>
              <a:off x="1598" y="3713"/>
              <a:ext cx="655" cy="150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kumimoji="0" lang="ja-JP" altLang="en-US" sz="1400" b="1" i="1">
                  <a:latin typeface="Times New Roman" pitchFamily="18" charset="0"/>
                  <a:ea typeface="ＭＳ Ｐゴシック" charset="-128"/>
                </a:rPr>
                <a:t>緩斜面水田</a:t>
              </a:r>
            </a:p>
          </p:txBody>
        </p:sp>
        <p:sp>
          <p:nvSpPr>
            <p:cNvPr id="15444" name="Text Box 16"/>
            <p:cNvSpPr txBox="1">
              <a:spLocks noChangeArrowheads="1"/>
            </p:cNvSpPr>
            <p:nvPr/>
          </p:nvSpPr>
          <p:spPr bwMode="auto">
            <a:xfrm>
              <a:off x="815" y="3447"/>
              <a:ext cx="921" cy="150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kumimoji="0" lang="ja-JP" altLang="en-US" sz="1400" b="1" i="1" dirty="0">
                  <a:latin typeface="Times New Roman" pitchFamily="18" charset="0"/>
                  <a:ea typeface="ＭＳ Ｐゴシック" charset="-128"/>
                </a:rPr>
                <a:t>急斜面 畑</a:t>
              </a:r>
            </a:p>
          </p:txBody>
        </p:sp>
        <p:sp>
          <p:nvSpPr>
            <p:cNvPr id="15445" name="Text Box 17"/>
            <p:cNvSpPr txBox="1">
              <a:spLocks noChangeArrowheads="1"/>
            </p:cNvSpPr>
            <p:nvPr/>
          </p:nvSpPr>
          <p:spPr bwMode="auto">
            <a:xfrm>
              <a:off x="750" y="3791"/>
              <a:ext cx="849" cy="150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kumimoji="0" lang="ja-JP" altLang="en-US" sz="1400" b="1" i="1">
                  <a:latin typeface="Times New Roman" pitchFamily="18" charset="0"/>
                  <a:ea typeface="ＭＳ Ｐゴシック" charset="-128"/>
                </a:rPr>
                <a:t>緩斜面 畑</a:t>
              </a:r>
            </a:p>
          </p:txBody>
        </p:sp>
      </p:grpSp>
      <p:sp>
        <p:nvSpPr>
          <p:cNvPr id="15365" name="Line 18"/>
          <p:cNvSpPr>
            <a:spLocks noChangeShapeType="1"/>
          </p:cNvSpPr>
          <p:nvPr/>
        </p:nvSpPr>
        <p:spPr bwMode="auto">
          <a:xfrm flipH="1">
            <a:off x="3582988" y="2973388"/>
            <a:ext cx="4762" cy="2598737"/>
          </a:xfrm>
          <a:prstGeom prst="line">
            <a:avLst/>
          </a:prstGeom>
          <a:noFill/>
          <a:ln w="63500">
            <a:solidFill>
              <a:srgbClr val="2D73FF"/>
            </a:solidFill>
            <a:prstDash val="sysDot"/>
            <a:round/>
            <a:headEnd/>
            <a:tailEnd type="triangle" w="med" len="med"/>
          </a:ln>
        </p:spPr>
        <p:txBody>
          <a:bodyPr wrap="none" lIns="92075" tIns="46038" rIns="92075" bIns="46038" anchor="ctr"/>
          <a:lstStyle/>
          <a:p>
            <a:endParaRPr lang="ja-JP" altLang="en-US"/>
          </a:p>
        </p:txBody>
      </p:sp>
      <p:sp>
        <p:nvSpPr>
          <p:cNvPr id="15366" name="Line 19"/>
          <p:cNvSpPr>
            <a:spLocks noChangeShapeType="1"/>
          </p:cNvSpPr>
          <p:nvPr/>
        </p:nvSpPr>
        <p:spPr bwMode="auto">
          <a:xfrm flipH="1">
            <a:off x="2008188" y="2968625"/>
            <a:ext cx="11112" cy="2998788"/>
          </a:xfrm>
          <a:prstGeom prst="line">
            <a:avLst/>
          </a:prstGeom>
          <a:noFill/>
          <a:ln w="63500">
            <a:solidFill>
              <a:srgbClr val="2D73FF"/>
            </a:solidFill>
            <a:prstDash val="sysDot"/>
            <a:round/>
            <a:headEnd/>
            <a:tailEnd type="triangle" w="med" len="med"/>
          </a:ln>
        </p:spPr>
        <p:txBody>
          <a:bodyPr wrap="none" lIns="92075" tIns="46038" rIns="92075" bIns="46038" anchor="ctr"/>
          <a:lstStyle/>
          <a:p>
            <a:endParaRPr lang="ja-JP" altLang="en-US"/>
          </a:p>
        </p:txBody>
      </p:sp>
      <p:grpSp>
        <p:nvGrpSpPr>
          <p:cNvPr id="4" name="Group 20"/>
          <p:cNvGrpSpPr>
            <a:grpSpLocks/>
          </p:cNvGrpSpPr>
          <p:nvPr/>
        </p:nvGrpSpPr>
        <p:grpSpPr bwMode="auto">
          <a:xfrm>
            <a:off x="1025525" y="1989138"/>
            <a:ext cx="3546475" cy="1008062"/>
            <a:chOff x="646" y="1519"/>
            <a:chExt cx="2058" cy="518"/>
          </a:xfrm>
        </p:grpSpPr>
        <p:sp>
          <p:nvSpPr>
            <p:cNvPr id="15434" name="AutoShape 21"/>
            <p:cNvSpPr>
              <a:spLocks noChangeAspect="1" noChangeArrowheads="1"/>
            </p:cNvSpPr>
            <p:nvPr/>
          </p:nvSpPr>
          <p:spPr bwMode="auto">
            <a:xfrm>
              <a:off x="646" y="1527"/>
              <a:ext cx="2055" cy="510"/>
            </a:xfrm>
            <a:prstGeom prst="parallelogram">
              <a:avLst>
                <a:gd name="adj" fmla="val 100735"/>
              </a:avLst>
            </a:prstGeom>
            <a:solidFill>
              <a:srgbClr val="C0C0C0"/>
            </a:solidFill>
            <a:ln w="19050">
              <a:solidFill>
                <a:srgbClr val="969696"/>
              </a:solidFill>
              <a:miter lim="800000"/>
              <a:headEnd/>
              <a:tailEnd/>
            </a:ln>
          </p:spPr>
          <p:txBody>
            <a:bodyPr wrap="none" lIns="92075" tIns="46038" rIns="92075" bIns="46038" anchor="ctr"/>
            <a:lstStyle/>
            <a:p>
              <a:endParaRPr lang="ja-JP" altLang="en-US"/>
            </a:p>
          </p:txBody>
        </p:sp>
        <p:sp>
          <p:nvSpPr>
            <p:cNvPr id="15435" name="Freeform 22"/>
            <p:cNvSpPr>
              <a:spLocks noChangeAspect="1"/>
            </p:cNvSpPr>
            <p:nvPr/>
          </p:nvSpPr>
          <p:spPr bwMode="auto">
            <a:xfrm>
              <a:off x="1326" y="1527"/>
              <a:ext cx="769" cy="510"/>
            </a:xfrm>
            <a:custGeom>
              <a:avLst/>
              <a:gdLst>
                <a:gd name="T0" fmla="*/ 0 w 432"/>
                <a:gd name="T1" fmla="*/ 10404 h 240"/>
                <a:gd name="T2" fmla="*/ 3436 w 432"/>
                <a:gd name="T3" fmla="*/ 6237 h 240"/>
                <a:gd name="T4" fmla="*/ 853 w 432"/>
                <a:gd name="T5" fmla="*/ 4163 h 240"/>
                <a:gd name="T6" fmla="*/ 7722 w 432"/>
                <a:gd name="T7" fmla="*/ 0 h 24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32"/>
                <a:gd name="T13" fmla="*/ 0 h 240"/>
                <a:gd name="T14" fmla="*/ 432 w 432"/>
                <a:gd name="T15" fmla="*/ 240 h 24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32" h="240">
                  <a:moveTo>
                    <a:pt x="0" y="240"/>
                  </a:moveTo>
                  <a:cubicBezTo>
                    <a:pt x="92" y="204"/>
                    <a:pt x="184" y="168"/>
                    <a:pt x="192" y="144"/>
                  </a:cubicBezTo>
                  <a:cubicBezTo>
                    <a:pt x="200" y="120"/>
                    <a:pt x="8" y="120"/>
                    <a:pt x="48" y="96"/>
                  </a:cubicBezTo>
                  <a:cubicBezTo>
                    <a:pt x="88" y="72"/>
                    <a:pt x="260" y="36"/>
                    <a:pt x="432" y="0"/>
                  </a:cubicBezTo>
                </a:path>
              </a:pathLst>
            </a:custGeom>
            <a:solidFill>
              <a:srgbClr val="C0C0C0"/>
            </a:solidFill>
            <a:ln w="25400">
              <a:solidFill>
                <a:srgbClr val="333399"/>
              </a:solidFill>
              <a:round/>
              <a:headEnd/>
              <a:tailEnd/>
            </a:ln>
          </p:spPr>
          <p:txBody>
            <a:bodyPr wrap="none" lIns="92075" tIns="46038" rIns="92075" bIns="46038" anchor="ctr"/>
            <a:lstStyle/>
            <a:p>
              <a:endParaRPr lang="ja-JP" altLang="en-US"/>
            </a:p>
          </p:txBody>
        </p:sp>
        <p:sp>
          <p:nvSpPr>
            <p:cNvPr id="15436" name="AutoShape 23"/>
            <p:cNvSpPr>
              <a:spLocks noChangeAspect="1" noChangeArrowheads="1"/>
            </p:cNvSpPr>
            <p:nvPr/>
          </p:nvSpPr>
          <p:spPr bwMode="auto">
            <a:xfrm flipH="1" flipV="1">
              <a:off x="649" y="1519"/>
              <a:ext cx="2055" cy="510"/>
            </a:xfrm>
            <a:prstGeom prst="parallelogram">
              <a:avLst>
                <a:gd name="adj" fmla="val 100735"/>
              </a:avLst>
            </a:prstGeom>
            <a:noFill/>
            <a:ln w="28575">
              <a:solidFill>
                <a:srgbClr val="000080"/>
              </a:solidFill>
              <a:miter lim="800000"/>
              <a:headEnd/>
              <a:tailEnd/>
            </a:ln>
          </p:spPr>
          <p:txBody>
            <a:bodyPr wrap="none" lIns="92075" tIns="46038" rIns="92075" bIns="46038" anchor="ctr"/>
            <a:lstStyle/>
            <a:p>
              <a:endParaRPr lang="ja-JP" altLang="en-US"/>
            </a:p>
          </p:txBody>
        </p:sp>
        <p:sp>
          <p:nvSpPr>
            <p:cNvPr id="15437" name="Text Box 24"/>
            <p:cNvSpPr txBox="1">
              <a:spLocks noChangeArrowheads="1"/>
            </p:cNvSpPr>
            <p:nvPr/>
          </p:nvSpPr>
          <p:spPr bwMode="auto">
            <a:xfrm>
              <a:off x="1590" y="1679"/>
              <a:ext cx="680" cy="174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kumimoji="0" lang="ja-JP" altLang="en-US" sz="1600" b="1" i="1" dirty="0">
                  <a:latin typeface="Times New Roman" pitchFamily="18" charset="0"/>
                  <a:ea typeface="ＭＳ Ｐゴシック" charset="-128"/>
                </a:rPr>
                <a:t>水田</a:t>
              </a:r>
            </a:p>
          </p:txBody>
        </p:sp>
        <p:sp>
          <p:nvSpPr>
            <p:cNvPr id="15438" name="Text Box 25"/>
            <p:cNvSpPr txBox="1">
              <a:spLocks noChangeArrowheads="1"/>
            </p:cNvSpPr>
            <p:nvPr/>
          </p:nvSpPr>
          <p:spPr bwMode="auto">
            <a:xfrm>
              <a:off x="780" y="1733"/>
              <a:ext cx="679" cy="174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kumimoji="0" lang="ja-JP" altLang="en-US" sz="1600" b="1" i="1" dirty="0">
                  <a:latin typeface="Times New Roman" pitchFamily="18" charset="0"/>
                  <a:ea typeface="ＭＳ Ｐゴシック" charset="-128"/>
                </a:rPr>
                <a:t>畑</a:t>
              </a:r>
            </a:p>
          </p:txBody>
        </p:sp>
      </p:grpSp>
      <p:grpSp>
        <p:nvGrpSpPr>
          <p:cNvPr id="5" name="Group 26"/>
          <p:cNvGrpSpPr>
            <a:grpSpLocks/>
          </p:cNvGrpSpPr>
          <p:nvPr/>
        </p:nvGrpSpPr>
        <p:grpSpPr bwMode="auto">
          <a:xfrm>
            <a:off x="1052513" y="3654425"/>
            <a:ext cx="3590925" cy="998538"/>
            <a:chOff x="772" y="1344"/>
            <a:chExt cx="2055" cy="510"/>
          </a:xfrm>
        </p:grpSpPr>
        <p:grpSp>
          <p:nvGrpSpPr>
            <p:cNvPr id="6" name="Group 27"/>
            <p:cNvGrpSpPr>
              <a:grpSpLocks noChangeAspect="1"/>
            </p:cNvGrpSpPr>
            <p:nvPr/>
          </p:nvGrpSpPr>
          <p:grpSpPr bwMode="auto">
            <a:xfrm>
              <a:off x="772" y="1344"/>
              <a:ext cx="2055" cy="510"/>
              <a:chOff x="3696" y="1584"/>
              <a:chExt cx="1152" cy="288"/>
            </a:xfrm>
          </p:grpSpPr>
          <p:sp>
            <p:nvSpPr>
              <p:cNvPr id="15432" name="AutoShape 28"/>
              <p:cNvSpPr>
                <a:spLocks noChangeAspect="1" noChangeArrowheads="1"/>
              </p:cNvSpPr>
              <p:nvPr/>
            </p:nvSpPr>
            <p:spPr bwMode="auto">
              <a:xfrm flipH="1" flipV="1">
                <a:off x="3696" y="1584"/>
                <a:ext cx="1152" cy="288"/>
              </a:xfrm>
              <a:prstGeom prst="parallelogram">
                <a:avLst>
                  <a:gd name="adj" fmla="val 100000"/>
                </a:avLst>
              </a:prstGeom>
              <a:solidFill>
                <a:srgbClr val="FFB200"/>
              </a:solidFill>
              <a:ln w="28575">
                <a:solidFill>
                  <a:schemeClr val="accent2"/>
                </a:solidFill>
                <a:miter lim="800000"/>
                <a:headEnd/>
                <a:tailEnd/>
              </a:ln>
            </p:spPr>
            <p:txBody>
              <a:bodyPr wrap="none" lIns="92075" tIns="46038" rIns="92075" bIns="46038" anchor="ctr"/>
              <a:lstStyle/>
              <a:p>
                <a:endParaRPr lang="ja-JP" altLang="en-US"/>
              </a:p>
            </p:txBody>
          </p:sp>
          <p:sp>
            <p:nvSpPr>
              <p:cNvPr id="15433" name="Freeform 29"/>
              <p:cNvSpPr>
                <a:spLocks noChangeAspect="1"/>
              </p:cNvSpPr>
              <p:nvPr/>
            </p:nvSpPr>
            <p:spPr bwMode="auto">
              <a:xfrm>
                <a:off x="3840" y="1632"/>
                <a:ext cx="816" cy="160"/>
              </a:xfrm>
              <a:custGeom>
                <a:avLst/>
                <a:gdLst>
                  <a:gd name="T0" fmla="*/ 0 w 816"/>
                  <a:gd name="T1" fmla="*/ 96 h 160"/>
                  <a:gd name="T2" fmla="*/ 96 w 816"/>
                  <a:gd name="T3" fmla="*/ 144 h 160"/>
                  <a:gd name="T4" fmla="*/ 384 w 816"/>
                  <a:gd name="T5" fmla="*/ 0 h 160"/>
                  <a:gd name="T6" fmla="*/ 816 w 816"/>
                  <a:gd name="T7" fmla="*/ 144 h 16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816"/>
                  <a:gd name="T13" fmla="*/ 0 h 160"/>
                  <a:gd name="T14" fmla="*/ 816 w 816"/>
                  <a:gd name="T15" fmla="*/ 160 h 16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816" h="160">
                    <a:moveTo>
                      <a:pt x="0" y="96"/>
                    </a:moveTo>
                    <a:cubicBezTo>
                      <a:pt x="16" y="128"/>
                      <a:pt x="32" y="160"/>
                      <a:pt x="96" y="144"/>
                    </a:cubicBezTo>
                    <a:cubicBezTo>
                      <a:pt x="160" y="128"/>
                      <a:pt x="264" y="0"/>
                      <a:pt x="384" y="0"/>
                    </a:cubicBezTo>
                    <a:cubicBezTo>
                      <a:pt x="504" y="0"/>
                      <a:pt x="660" y="72"/>
                      <a:pt x="816" y="144"/>
                    </a:cubicBezTo>
                  </a:path>
                </a:pathLst>
              </a:custGeom>
              <a:solidFill>
                <a:srgbClr val="FFB200"/>
              </a:solidFill>
              <a:ln w="28575">
                <a:solidFill>
                  <a:srgbClr val="FF6600"/>
                </a:solidFill>
                <a:round/>
                <a:headEnd/>
                <a:tailEnd/>
              </a:ln>
            </p:spPr>
            <p:txBody>
              <a:bodyPr wrap="none" lIns="92075" tIns="46038" rIns="92075" bIns="46038" anchor="ctr"/>
              <a:lstStyle/>
              <a:p>
                <a:endParaRPr lang="ja-JP" altLang="en-US"/>
              </a:p>
            </p:txBody>
          </p:sp>
        </p:grpSp>
        <p:sp>
          <p:nvSpPr>
            <p:cNvPr id="15430" name="Text Box 30"/>
            <p:cNvSpPr txBox="1">
              <a:spLocks noChangeArrowheads="1"/>
            </p:cNvSpPr>
            <p:nvPr/>
          </p:nvSpPr>
          <p:spPr bwMode="auto">
            <a:xfrm>
              <a:off x="2026" y="1348"/>
              <a:ext cx="680" cy="173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kumimoji="0" lang="ja-JP" altLang="en-US" sz="1600" b="1" i="1" dirty="0">
                  <a:latin typeface="Times New Roman" pitchFamily="18" charset="0"/>
                  <a:ea typeface="ＭＳ Ｐゴシック" charset="-128"/>
                </a:rPr>
                <a:t>急斜面</a:t>
              </a:r>
            </a:p>
          </p:txBody>
        </p:sp>
        <p:sp>
          <p:nvSpPr>
            <p:cNvPr id="15431" name="Text Box 31"/>
            <p:cNvSpPr txBox="1">
              <a:spLocks noChangeArrowheads="1"/>
            </p:cNvSpPr>
            <p:nvPr/>
          </p:nvSpPr>
          <p:spPr bwMode="auto">
            <a:xfrm>
              <a:off x="1362" y="1597"/>
              <a:ext cx="681" cy="173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kumimoji="0" lang="ja-JP" altLang="en-US" sz="1600" b="1" i="1" dirty="0">
                  <a:latin typeface="Times New Roman" pitchFamily="18" charset="0"/>
                  <a:ea typeface="ＭＳ Ｐゴシック" charset="-128"/>
                </a:rPr>
                <a:t>緩斜面</a:t>
              </a:r>
            </a:p>
          </p:txBody>
        </p:sp>
      </p:grpSp>
      <p:graphicFrame>
        <p:nvGraphicFramePr>
          <p:cNvPr id="809265" name="Group 305"/>
          <p:cNvGraphicFramePr>
            <a:graphicFrameLocks noGrp="1"/>
          </p:cNvGraphicFramePr>
          <p:nvPr/>
        </p:nvGraphicFramePr>
        <p:xfrm>
          <a:off x="5076824" y="4652963"/>
          <a:ext cx="3527425" cy="1739900"/>
        </p:xfrm>
        <a:graphic>
          <a:graphicData uri="http://schemas.openxmlformats.org/drawingml/2006/table">
            <a:tbl>
              <a:tblPr/>
              <a:tblGrid>
                <a:gridCol w="613245"/>
                <a:gridCol w="1072756"/>
                <a:gridCol w="920713"/>
                <a:gridCol w="920711"/>
              </a:tblGrid>
              <a:tr h="3479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6699F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GP創英角ｺﾞｼｯｸUB" pitchFamily="50" charset="-128"/>
                          <a:ea typeface="HGP創英角ｺﾞｼｯｸUB" pitchFamily="50" charset="-128"/>
                          <a:cs typeface="メイリオ" pitchFamily="50" charset="-128"/>
                        </a:rPr>
                        <a:t>ID1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6699F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ja-JP" altLang="en-US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GP創英角ｺﾞｼｯｸUB" pitchFamily="50" charset="-128"/>
                          <a:ea typeface="HGP創英角ｺﾞｼｯｸUB" pitchFamily="50" charset="-128"/>
                          <a:cs typeface="メイリオ" pitchFamily="50" charset="-128"/>
                        </a:rPr>
                        <a:t>土地利用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6699F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GP創英角ｺﾞｼｯｸUB" pitchFamily="50" charset="-128"/>
                          <a:ea typeface="HGP創英角ｺﾞｼｯｸUB" pitchFamily="50" charset="-128"/>
                          <a:cs typeface="メイリオ" pitchFamily="50" charset="-128"/>
                        </a:rPr>
                        <a:t>ID</a:t>
                      </a:r>
                      <a:r>
                        <a:rPr kumimoji="1" lang="ja-JP" altLang="en-US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GP創英角ｺﾞｼｯｸUB" pitchFamily="50" charset="-128"/>
                          <a:ea typeface="HGP創英角ｺﾞｼｯｸUB" pitchFamily="50" charset="-128"/>
                          <a:cs typeface="メイリオ" pitchFamily="50" charset="-128"/>
                        </a:rPr>
                        <a:t>２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6699F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ja-JP" altLang="en-US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GP創英角ｺﾞｼｯｸUB" pitchFamily="50" charset="-128"/>
                          <a:ea typeface="HGP創英角ｺﾞｼｯｸUB" pitchFamily="50" charset="-128"/>
                          <a:cs typeface="メイリオ" pitchFamily="50" charset="-128"/>
                        </a:rPr>
                        <a:t>傾斜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479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6699F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ja-JP" altLang="en-US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GP創英角ｺﾞｼｯｸUB" pitchFamily="50" charset="-128"/>
                          <a:ea typeface="HGP創英角ｺﾞｼｯｸUB" pitchFamily="50" charset="-128"/>
                          <a:cs typeface="メイリオ" pitchFamily="50" charset="-128"/>
                        </a:rPr>
                        <a:t>１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6699F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ja-JP" altLang="en-US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GP創英角ｺﾞｼｯｸUB" pitchFamily="50" charset="-128"/>
                          <a:ea typeface="HGP創英角ｺﾞｼｯｸUB" pitchFamily="50" charset="-128"/>
                          <a:cs typeface="メイリオ" pitchFamily="50" charset="-128"/>
                        </a:rPr>
                        <a:t>畑地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6699F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GP創英角ｺﾞｼｯｸUB" pitchFamily="50" charset="-128"/>
                          <a:ea typeface="HGP創英角ｺﾞｼｯｸUB" pitchFamily="50" charset="-128"/>
                          <a:cs typeface="メイリオ" pitchFamily="50" charset="-128"/>
                        </a:rPr>
                        <a:t>AAA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6699F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ja-JP" altLang="en-US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GP創英角ｺﾞｼｯｸUB" pitchFamily="50" charset="-128"/>
                          <a:ea typeface="HGP創英角ｺﾞｼｯｸUB" pitchFamily="50" charset="-128"/>
                          <a:cs typeface="メイリオ" pitchFamily="50" charset="-128"/>
                        </a:rPr>
                        <a:t>急斜面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479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6699F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ja-JP" altLang="en-US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GP創英角ｺﾞｼｯｸUB" pitchFamily="50" charset="-128"/>
                          <a:ea typeface="HGP創英角ｺﾞｼｯｸUB" pitchFamily="50" charset="-128"/>
                          <a:cs typeface="メイリオ" pitchFamily="50" charset="-128"/>
                        </a:rPr>
                        <a:t>１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6699F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ja-JP" altLang="en-US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GP創英角ｺﾞｼｯｸUB" pitchFamily="50" charset="-128"/>
                          <a:ea typeface="HGP創英角ｺﾞｼｯｸUB" pitchFamily="50" charset="-128"/>
                          <a:cs typeface="メイリオ" pitchFamily="50" charset="-128"/>
                        </a:rPr>
                        <a:t>畑地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6699F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GP創英角ｺﾞｼｯｸUB" pitchFamily="50" charset="-128"/>
                          <a:ea typeface="HGP創英角ｺﾞｼｯｸUB" pitchFamily="50" charset="-128"/>
                          <a:cs typeface="メイリオ" pitchFamily="50" charset="-128"/>
                        </a:rPr>
                        <a:t>BBB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6699F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ja-JP" altLang="en-US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GP創英角ｺﾞｼｯｸUB" pitchFamily="50" charset="-128"/>
                          <a:ea typeface="HGP創英角ｺﾞｼｯｸUB" pitchFamily="50" charset="-128"/>
                          <a:cs typeface="メイリオ" pitchFamily="50" charset="-128"/>
                        </a:rPr>
                        <a:t>緩斜面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479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6699F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ja-JP" altLang="en-US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GP創英角ｺﾞｼｯｸUB" pitchFamily="50" charset="-128"/>
                          <a:ea typeface="HGP創英角ｺﾞｼｯｸUB" pitchFamily="50" charset="-128"/>
                          <a:cs typeface="メイリオ" pitchFamily="50" charset="-128"/>
                        </a:rPr>
                        <a:t>２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6699F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ja-JP" altLang="en-US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GP創英角ｺﾞｼｯｸUB" pitchFamily="50" charset="-128"/>
                          <a:ea typeface="HGP創英角ｺﾞｼｯｸUB" pitchFamily="50" charset="-128"/>
                          <a:cs typeface="メイリオ" pitchFamily="50" charset="-128"/>
                        </a:rPr>
                        <a:t>水田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6699F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GP創英角ｺﾞｼｯｸUB" pitchFamily="50" charset="-128"/>
                          <a:ea typeface="HGP創英角ｺﾞｼｯｸUB" pitchFamily="50" charset="-128"/>
                          <a:cs typeface="メイリオ" pitchFamily="50" charset="-128"/>
                        </a:rPr>
                        <a:t>AAA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6699F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ja-JP" altLang="en-US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GP創英角ｺﾞｼｯｸUB" pitchFamily="50" charset="-128"/>
                          <a:ea typeface="HGP創英角ｺﾞｼｯｸUB" pitchFamily="50" charset="-128"/>
                          <a:cs typeface="メイリオ" pitchFamily="50" charset="-128"/>
                        </a:rPr>
                        <a:t>急斜面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479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6699F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ja-JP" altLang="en-US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GP創英角ｺﾞｼｯｸUB" pitchFamily="50" charset="-128"/>
                          <a:ea typeface="HGP創英角ｺﾞｼｯｸUB" pitchFamily="50" charset="-128"/>
                          <a:cs typeface="メイリオ" pitchFamily="50" charset="-128"/>
                        </a:rPr>
                        <a:t>２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6699F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ja-JP" altLang="en-US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GP創英角ｺﾞｼｯｸUB" pitchFamily="50" charset="-128"/>
                          <a:ea typeface="HGP創英角ｺﾞｼｯｸUB" pitchFamily="50" charset="-128"/>
                          <a:cs typeface="メイリオ" pitchFamily="50" charset="-128"/>
                        </a:rPr>
                        <a:t>水田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6699F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GP創英角ｺﾞｼｯｸUB" pitchFamily="50" charset="-128"/>
                          <a:ea typeface="HGP創英角ｺﾞｼｯｸUB" pitchFamily="50" charset="-128"/>
                          <a:cs typeface="メイリオ" pitchFamily="50" charset="-128"/>
                        </a:rPr>
                        <a:t>BBB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6699F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ja-JP" altLang="en-US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GP創英角ｺﾞｼｯｸUB" pitchFamily="50" charset="-128"/>
                          <a:ea typeface="HGP創英角ｺﾞｼｯｸUB" pitchFamily="50" charset="-128"/>
                          <a:cs typeface="メイリオ" pitchFamily="50" charset="-128"/>
                        </a:rPr>
                        <a:t>緩斜面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09254" name="Group 294"/>
          <p:cNvGraphicFramePr>
            <a:graphicFrameLocks noGrp="1"/>
          </p:cNvGraphicFramePr>
          <p:nvPr/>
        </p:nvGraphicFramePr>
        <p:xfrm>
          <a:off x="5076825" y="3231859"/>
          <a:ext cx="2159471" cy="1177977"/>
        </p:xfrm>
        <a:graphic>
          <a:graphicData uri="http://schemas.openxmlformats.org/drawingml/2006/table">
            <a:tbl>
              <a:tblPr/>
              <a:tblGrid>
                <a:gridCol w="784080"/>
                <a:gridCol w="1375391"/>
              </a:tblGrid>
              <a:tr h="39265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6699F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GP創英角ｺﾞｼｯｸUB" pitchFamily="50" charset="-128"/>
                          <a:ea typeface="HGP創英角ｺﾞｼｯｸUB" pitchFamily="50" charset="-128"/>
                          <a:cs typeface="メイリオ" pitchFamily="50" charset="-128"/>
                        </a:rPr>
                        <a:t>ID</a:t>
                      </a:r>
                      <a:r>
                        <a:rPr kumimoji="1" lang="ja-JP" altLang="en-US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GP創英角ｺﾞｼｯｸUB" pitchFamily="50" charset="-128"/>
                          <a:ea typeface="HGP創英角ｺﾞｼｯｸUB" pitchFamily="50" charset="-128"/>
                          <a:cs typeface="メイリオ" pitchFamily="50" charset="-128"/>
                        </a:rPr>
                        <a:t>２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6699F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ja-JP" altLang="en-US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GP創英角ｺﾞｼｯｸUB" pitchFamily="50" charset="-128"/>
                          <a:ea typeface="HGP創英角ｺﾞｼｯｸUB" pitchFamily="50" charset="-128"/>
                          <a:cs typeface="メイリオ" pitchFamily="50" charset="-128"/>
                        </a:rPr>
                        <a:t>傾斜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9265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6699F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ja-JP" altLang="en-US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GP創英角ｺﾞｼｯｸUB" pitchFamily="50" charset="-128"/>
                          <a:ea typeface="HGP創英角ｺﾞｼｯｸUB" pitchFamily="50" charset="-128"/>
                          <a:cs typeface="メイリオ" pitchFamily="50" charset="-128"/>
                        </a:rPr>
                        <a:t>１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6699F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ja-JP" altLang="en-US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GP創英角ｺﾞｼｯｸUB" pitchFamily="50" charset="-128"/>
                          <a:ea typeface="HGP創英角ｺﾞｼｯｸUB" pitchFamily="50" charset="-128"/>
                          <a:cs typeface="メイリオ" pitchFamily="50" charset="-128"/>
                        </a:rPr>
                        <a:t>急斜面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9265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6699F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ja-JP" altLang="en-US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GP創英角ｺﾞｼｯｸUB" pitchFamily="50" charset="-128"/>
                          <a:ea typeface="HGP創英角ｺﾞｼｯｸUB" pitchFamily="50" charset="-128"/>
                          <a:cs typeface="メイリオ" pitchFamily="50" charset="-128"/>
                        </a:rPr>
                        <a:t>２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6699F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ja-JP" altLang="en-US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GP創英角ｺﾞｼｯｸUB" pitchFamily="50" charset="-128"/>
                          <a:ea typeface="HGP創英角ｺﾞｼｯｸUB" pitchFamily="50" charset="-128"/>
                          <a:cs typeface="メイリオ" pitchFamily="50" charset="-128"/>
                        </a:rPr>
                        <a:t>緩斜面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09257" name="Group 297"/>
          <p:cNvGraphicFramePr>
            <a:graphicFrameLocks noGrp="1"/>
          </p:cNvGraphicFramePr>
          <p:nvPr/>
        </p:nvGraphicFramePr>
        <p:xfrm>
          <a:off x="5076825" y="1844824"/>
          <a:ext cx="2159471" cy="1157139"/>
        </p:xfrm>
        <a:graphic>
          <a:graphicData uri="http://schemas.openxmlformats.org/drawingml/2006/table">
            <a:tbl>
              <a:tblPr/>
              <a:tblGrid>
                <a:gridCol w="785460"/>
                <a:gridCol w="1374011"/>
              </a:tblGrid>
              <a:tr h="3857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6699F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GP創英角ｺﾞｼｯｸUB" pitchFamily="50" charset="-128"/>
                          <a:ea typeface="HGP創英角ｺﾞｼｯｸUB" pitchFamily="50" charset="-128"/>
                          <a:cs typeface="メイリオ" pitchFamily="50" charset="-128"/>
                        </a:rPr>
                        <a:t>ID1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6699F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ja-JP" altLang="en-US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GP創英角ｺﾞｼｯｸUB" pitchFamily="50" charset="-128"/>
                          <a:ea typeface="HGP創英角ｺﾞｼｯｸUB" pitchFamily="50" charset="-128"/>
                          <a:cs typeface="メイリオ" pitchFamily="50" charset="-128"/>
                        </a:rPr>
                        <a:t>土地利用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857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6699F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ja-JP" altLang="en-US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GP創英角ｺﾞｼｯｸUB" pitchFamily="50" charset="-128"/>
                          <a:ea typeface="HGP創英角ｺﾞｼｯｸUB" pitchFamily="50" charset="-128"/>
                          <a:cs typeface="メイリオ" pitchFamily="50" charset="-128"/>
                        </a:rPr>
                        <a:t>１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6699F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ja-JP" altLang="en-US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GP創英角ｺﾞｼｯｸUB" pitchFamily="50" charset="-128"/>
                          <a:ea typeface="HGP創英角ｺﾞｼｯｸUB" pitchFamily="50" charset="-128"/>
                          <a:cs typeface="メイリオ" pitchFamily="50" charset="-128"/>
                        </a:rPr>
                        <a:t>畑地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857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6699F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ja-JP" altLang="en-US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GP創英角ｺﾞｼｯｸUB" pitchFamily="50" charset="-128"/>
                          <a:ea typeface="HGP創英角ｺﾞｼｯｸUB" pitchFamily="50" charset="-128"/>
                          <a:cs typeface="メイリオ" pitchFamily="50" charset="-128"/>
                        </a:rPr>
                        <a:t>２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6699F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ja-JP" altLang="en-US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GP創英角ｺﾞｼｯｸUB" pitchFamily="50" charset="-128"/>
                          <a:ea typeface="HGP創英角ｺﾞｼｯｸUB" pitchFamily="50" charset="-128"/>
                          <a:cs typeface="メイリオ" pitchFamily="50" charset="-128"/>
                        </a:rPr>
                        <a:t>水田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8" name="Rectangle 8"/>
          <p:cNvSpPr>
            <a:spLocks noGrp="1" noChangeArrowheads="1"/>
          </p:cNvSpPr>
          <p:nvPr>
            <p:ph type="title"/>
          </p:nvPr>
        </p:nvSpPr>
        <p:spPr>
          <a:xfrm>
            <a:off x="285720" y="285728"/>
            <a:ext cx="8572560" cy="839016"/>
          </a:xfrm>
          <a:noFill/>
          <a:ln/>
        </p:spPr>
        <p:txBody>
          <a:bodyPr>
            <a:normAutofit/>
          </a:bodyPr>
          <a:lstStyle/>
          <a:p>
            <a:r>
              <a:rPr lang="ja-JP" altLang="en-US" dirty="0" smtClean="0"/>
              <a:t>演習の概要</a:t>
            </a:r>
            <a:r>
              <a:rPr lang="ja-JP" altLang="en-US" dirty="0"/>
              <a:t>　　　　　　　　　　　　</a:t>
            </a:r>
            <a:endParaRPr lang="ja-JP" altLang="en-US" dirty="0">
              <a:solidFill>
                <a:srgbClr val="FF0000"/>
              </a:solidFill>
            </a:endParaRPr>
          </a:p>
        </p:txBody>
      </p:sp>
      <p:sp>
        <p:nvSpPr>
          <p:cNvPr id="7" name="コンテンツ プレースホルダ 5"/>
          <p:cNvSpPr>
            <a:spLocks noGrp="1"/>
          </p:cNvSpPr>
          <p:nvPr>
            <p:ph sz="quarter" idx="13"/>
          </p:nvPr>
        </p:nvSpPr>
        <p:spPr>
          <a:xfrm>
            <a:off x="285750" y="1340768"/>
            <a:ext cx="8572500" cy="4794922"/>
          </a:xfrm>
        </p:spPr>
        <p:txBody>
          <a:bodyPr>
            <a:normAutofit/>
          </a:bodyPr>
          <a:lstStyle/>
          <a:p>
            <a:r>
              <a:rPr lang="ja-JP" altLang="en-US" dirty="0" smtClean="0"/>
              <a:t>ステップ</a:t>
            </a:r>
            <a:r>
              <a:rPr lang="en-US" altLang="ja-JP" dirty="0" smtClean="0"/>
              <a:t>1</a:t>
            </a:r>
            <a:r>
              <a:rPr lang="ja-JP" altLang="en-US" dirty="0" smtClean="0"/>
              <a:t>： </a:t>
            </a:r>
            <a:r>
              <a:rPr lang="en-US" altLang="ja-JP" dirty="0" smtClean="0"/>
              <a:t>Excel</a:t>
            </a:r>
            <a:r>
              <a:rPr lang="ja-JP" altLang="en-US" dirty="0" smtClean="0"/>
              <a:t>の住所データを地図上に</a:t>
            </a:r>
            <a:r>
              <a:rPr lang="ja-JP" altLang="en-US" dirty="0" smtClean="0"/>
              <a:t>表示</a:t>
            </a:r>
            <a:endParaRPr lang="en-US" altLang="ja-JP" dirty="0" smtClean="0"/>
          </a:p>
          <a:p>
            <a:r>
              <a:rPr lang="ja-JP" altLang="en-US" dirty="0" smtClean="0"/>
              <a:t>ステップ</a:t>
            </a:r>
            <a:r>
              <a:rPr lang="en-US" altLang="ja-JP" dirty="0" smtClean="0"/>
              <a:t>2</a:t>
            </a:r>
            <a:r>
              <a:rPr lang="ja-JP" altLang="en-US" dirty="0" smtClean="0"/>
              <a:t>： 施設や被災・復旧に応じた色分けを</a:t>
            </a:r>
            <a:r>
              <a:rPr lang="ja-JP" altLang="en-US" dirty="0" smtClean="0"/>
              <a:t>する</a:t>
            </a:r>
            <a:endParaRPr lang="en-US" altLang="ja-JP" dirty="0" smtClean="0"/>
          </a:p>
          <a:p>
            <a:r>
              <a:rPr lang="ja-JP" altLang="en-US" dirty="0" smtClean="0"/>
              <a:t>ステップ</a:t>
            </a:r>
            <a:r>
              <a:rPr lang="en-US" altLang="ja-JP" dirty="0" smtClean="0"/>
              <a:t>3</a:t>
            </a:r>
            <a:r>
              <a:rPr lang="ja-JP" altLang="en-US" dirty="0" smtClean="0"/>
              <a:t>： 災害の影響範囲に含まれる施設を検索し</a:t>
            </a:r>
            <a:r>
              <a:rPr lang="ja-JP" altLang="en-US" dirty="0" smtClean="0"/>
              <a:t>集計</a:t>
            </a:r>
            <a:endParaRPr lang="en-US" altLang="ja-JP" dirty="0" smtClean="0"/>
          </a:p>
          <a:p>
            <a:r>
              <a:rPr lang="ja-JP" altLang="en-US" dirty="0" smtClean="0"/>
              <a:t>ステップ</a:t>
            </a:r>
            <a:r>
              <a:rPr lang="en-US" altLang="ja-JP" dirty="0" smtClean="0"/>
              <a:t>4</a:t>
            </a:r>
            <a:r>
              <a:rPr lang="ja-JP" altLang="en-US" dirty="0" smtClean="0"/>
              <a:t>： 調査結果をレポートや</a:t>
            </a:r>
            <a:r>
              <a:rPr lang="en-US" altLang="ja-JP" dirty="0" smtClean="0"/>
              <a:t>PDF</a:t>
            </a:r>
            <a:r>
              <a:rPr lang="ja-JP" altLang="en-US" dirty="0" smtClean="0"/>
              <a:t>に出力</a:t>
            </a:r>
            <a:r>
              <a:rPr lang="ja-JP" altLang="en-US" dirty="0" smtClean="0"/>
              <a:t>する</a:t>
            </a:r>
            <a:endParaRPr lang="en-US" altLang="ja-JP" dirty="0" smtClean="0"/>
          </a:p>
          <a:p>
            <a:r>
              <a:rPr lang="ja-JP" altLang="en-US" dirty="0" smtClean="0"/>
              <a:t>ステップ</a:t>
            </a:r>
            <a:r>
              <a:rPr lang="en-US" altLang="ja-JP" dirty="0" smtClean="0"/>
              <a:t>5</a:t>
            </a:r>
            <a:r>
              <a:rPr lang="ja-JP" altLang="en-US" dirty="0" smtClean="0"/>
              <a:t>： 航空写真で震災前後を比較し被害図を</a:t>
            </a:r>
            <a:r>
              <a:rPr lang="ja-JP" altLang="en-US" dirty="0" smtClean="0"/>
              <a:t>作成</a:t>
            </a:r>
            <a:endParaRPr lang="en-US" altLang="ja-JP" dirty="0" smtClean="0"/>
          </a:p>
          <a:p>
            <a:r>
              <a:rPr lang="ja-JP" altLang="en-US" dirty="0" smtClean="0"/>
              <a:t>ステップ</a:t>
            </a:r>
            <a:r>
              <a:rPr lang="en-US" altLang="ja-JP" dirty="0" smtClean="0"/>
              <a:t>6</a:t>
            </a:r>
            <a:r>
              <a:rPr lang="ja-JP" altLang="en-US" dirty="0" smtClean="0"/>
              <a:t>： 現地調査の結果を地図上に表示</a:t>
            </a:r>
            <a:r>
              <a:rPr lang="ja-JP" altLang="en-US" dirty="0" smtClean="0"/>
              <a:t>する</a:t>
            </a:r>
            <a:endParaRPr lang="en-US" altLang="ja-JP" dirty="0" smtClean="0"/>
          </a:p>
          <a:p>
            <a:r>
              <a:rPr lang="ja-JP" altLang="en-US" dirty="0" smtClean="0"/>
              <a:t>ステップ</a:t>
            </a:r>
            <a:r>
              <a:rPr lang="en-US" altLang="ja-JP" dirty="0" smtClean="0"/>
              <a:t>7</a:t>
            </a:r>
            <a:r>
              <a:rPr lang="ja-JP" altLang="en-US" dirty="0" smtClean="0"/>
              <a:t>： ライフラインの状況をまとめた</a:t>
            </a:r>
            <a:r>
              <a:rPr lang="en-US" altLang="ja-JP" dirty="0" smtClean="0"/>
              <a:t>Excel</a:t>
            </a:r>
            <a:r>
              <a:rPr lang="ja-JP" altLang="en-US" dirty="0" smtClean="0"/>
              <a:t>データ</a:t>
            </a:r>
            <a:r>
              <a:rPr lang="en-US" altLang="ja-JP" dirty="0" smtClean="0"/>
              <a:t/>
            </a:r>
            <a:br>
              <a:rPr lang="en-US" altLang="ja-JP" dirty="0" smtClean="0"/>
            </a:br>
            <a:r>
              <a:rPr lang="en-US" altLang="ja-JP" dirty="0" smtClean="0"/>
              <a:t>		  </a:t>
            </a:r>
            <a:r>
              <a:rPr lang="ja-JP" altLang="en-US" dirty="0" smtClean="0"/>
              <a:t> </a:t>
            </a:r>
            <a:r>
              <a:rPr lang="ja-JP" altLang="en-US" dirty="0" smtClean="0"/>
              <a:t>を</a:t>
            </a:r>
            <a:r>
              <a:rPr lang="ja-JP" altLang="en-US" dirty="0" smtClean="0"/>
              <a:t>地図上に展開</a:t>
            </a:r>
            <a:r>
              <a:rPr lang="ja-JP" altLang="en-US" dirty="0" smtClean="0"/>
              <a:t>する</a:t>
            </a:r>
            <a:endParaRPr lang="en-US" altLang="ja-JP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8" name="Rectangle 8"/>
          <p:cNvSpPr>
            <a:spLocks noGrp="1" noChangeArrowheads="1"/>
          </p:cNvSpPr>
          <p:nvPr>
            <p:ph type="title"/>
          </p:nvPr>
        </p:nvSpPr>
        <p:spPr>
          <a:xfrm>
            <a:off x="285720" y="285728"/>
            <a:ext cx="8572560" cy="839016"/>
          </a:xfrm>
          <a:noFill/>
          <a:ln/>
        </p:spPr>
        <p:txBody>
          <a:bodyPr>
            <a:normAutofit fontScale="90000"/>
          </a:bodyPr>
          <a:lstStyle/>
          <a:p>
            <a:r>
              <a:rPr lang="ja-JP" altLang="en-US" sz="3300" dirty="0" smtClean="0"/>
              <a:t>ステップ</a:t>
            </a:r>
            <a:r>
              <a:rPr lang="en-US" altLang="ja-JP" sz="3300" dirty="0" smtClean="0"/>
              <a:t>1</a:t>
            </a:r>
            <a:r>
              <a:rPr lang="ja-JP" altLang="en-US" sz="3300" dirty="0" smtClean="0"/>
              <a:t>：</a:t>
            </a:r>
            <a:r>
              <a:rPr lang="en-US" altLang="ja-JP" sz="3300" dirty="0" smtClean="0"/>
              <a:t>Excel</a:t>
            </a:r>
            <a:r>
              <a:rPr lang="ja-JP" altLang="en-US" sz="3300" dirty="0" smtClean="0"/>
              <a:t>の住所データを地図上に表示</a:t>
            </a:r>
            <a:r>
              <a:rPr lang="ja-JP" altLang="en-US" dirty="0"/>
              <a:t>　　　　　　　　　</a:t>
            </a:r>
            <a:endParaRPr lang="ja-JP" altLang="en-US" dirty="0">
              <a:solidFill>
                <a:srgbClr val="FF0000"/>
              </a:solidFill>
            </a:endParaRPr>
          </a:p>
        </p:txBody>
      </p:sp>
      <p:pic>
        <p:nvPicPr>
          <p:cNvPr id="16" name="図 16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85848" y="2594368"/>
            <a:ext cx="4472402" cy="3696788"/>
          </a:xfrm>
          <a:prstGeom prst="rect">
            <a:avLst/>
          </a:prstGeom>
          <a:noFill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9110" y="2594368"/>
            <a:ext cx="3176786" cy="249646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6" name="Right Arrow 21"/>
          <p:cNvSpPr/>
          <p:nvPr/>
        </p:nvSpPr>
        <p:spPr bwMode="auto">
          <a:xfrm>
            <a:off x="3203848" y="3877186"/>
            <a:ext cx="1366852" cy="620137"/>
          </a:xfrm>
          <a:prstGeom prst="rightArrow">
            <a:avLst>
              <a:gd name="adj1" fmla="val 36541"/>
              <a:gd name="adj2" fmla="val 67945"/>
            </a:avLst>
          </a:prstGeom>
          <a:gradFill flip="none" rotWithShape="1">
            <a:gsLst>
              <a:gs pos="100000">
                <a:srgbClr val="5AC3FA"/>
              </a:gs>
              <a:gs pos="10000">
                <a:srgbClr val="5AC3FA">
                  <a:alpha val="0"/>
                </a:srgbClr>
              </a:gs>
            </a:gsLst>
            <a:lin ang="0" scaled="1"/>
            <a:tileRect/>
          </a:gradFill>
          <a:ln w="25400" cap="flat" cmpd="sng" algn="ctr">
            <a:gradFill flip="none" rotWithShape="1">
              <a:gsLst>
                <a:gs pos="100000">
                  <a:srgbClr val="5AC3FA"/>
                </a:gs>
                <a:gs pos="7000">
                  <a:srgbClr val="5AC3FA">
                    <a:alpha val="0"/>
                  </a:srgbClr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dist="25400" dir="6840000">
              <a:srgbClr val="000000">
                <a:alpha val="20000"/>
              </a:srgbClr>
            </a:outerShdw>
          </a:effectLst>
        </p:spPr>
        <p:txBody>
          <a:bodyPr vert="horz" wrap="none" lIns="91796" tIns="45898" rIns="91796" bIns="45898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rgbClr val="001446"/>
              </a:solidFill>
              <a:effectLst/>
              <a:uLnTx/>
              <a:uFillTx/>
              <a:latin typeface="Arial" charset="0"/>
              <a:ea typeface="ＭＳ Ｐゴシック" pitchFamily="16" charset="-128"/>
            </a:endParaRPr>
          </a:p>
        </p:txBody>
      </p:sp>
      <p:sp>
        <p:nvSpPr>
          <p:cNvPr id="7" name="コンテンツ プレースホルダ 5"/>
          <p:cNvSpPr>
            <a:spLocks noGrp="1"/>
          </p:cNvSpPr>
          <p:nvPr>
            <p:ph sz="quarter" idx="13"/>
          </p:nvPr>
        </p:nvSpPr>
        <p:spPr>
          <a:xfrm>
            <a:off x="285750" y="1340768"/>
            <a:ext cx="8572500" cy="4794922"/>
          </a:xfrm>
        </p:spPr>
        <p:txBody>
          <a:bodyPr/>
          <a:lstStyle/>
          <a:p>
            <a:r>
              <a:rPr lang="ja-JP" altLang="en-US" dirty="0" smtClean="0"/>
              <a:t>住所マネージャ</a:t>
            </a:r>
            <a:endParaRPr lang="en-US" altLang="ja-JP" dirty="0" smtClean="0"/>
          </a:p>
          <a:p>
            <a:pPr lvl="1"/>
            <a:r>
              <a:rPr lang="en-US" altLang="ja-JP" dirty="0" err="1" smtClean="0"/>
              <a:t>ArcGIS</a:t>
            </a:r>
            <a:r>
              <a:rPr lang="en-US" altLang="ja-JP" dirty="0" smtClean="0"/>
              <a:t> </a:t>
            </a:r>
            <a:r>
              <a:rPr lang="ja-JP" altLang="en-US" dirty="0" smtClean="0"/>
              <a:t>データコレクション スタンダードパック</a:t>
            </a:r>
            <a:r>
              <a:rPr lang="en-US" altLang="ja-JP" dirty="0" smtClean="0"/>
              <a:t> 2010</a:t>
            </a:r>
            <a:endParaRPr lang="en-US" altLang="ja-JP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010-08-30 PPテンプレート">
  <a:themeElements>
    <a:clrScheme name="2010-04-27 ESRI Japan Template 2010 White 15">
      <a:dk1>
        <a:srgbClr val="003366"/>
      </a:dk1>
      <a:lt1>
        <a:srgbClr val="FFFFFF"/>
      </a:lt1>
      <a:dk2>
        <a:srgbClr val="003366"/>
      </a:dk2>
      <a:lt2>
        <a:srgbClr val="808080"/>
      </a:lt2>
      <a:accent1>
        <a:srgbClr val="FFC000"/>
      </a:accent1>
      <a:accent2>
        <a:srgbClr val="CC0000"/>
      </a:accent2>
      <a:accent3>
        <a:srgbClr val="FFFFFF"/>
      </a:accent3>
      <a:accent4>
        <a:srgbClr val="002A56"/>
      </a:accent4>
      <a:accent5>
        <a:srgbClr val="FFDCAA"/>
      </a:accent5>
      <a:accent6>
        <a:srgbClr val="B90000"/>
      </a:accent6>
      <a:hlink>
        <a:srgbClr val="00B0F0"/>
      </a:hlink>
      <a:folHlink>
        <a:srgbClr val="0070C0"/>
      </a:folHlink>
    </a:clrScheme>
    <a:fontScheme name="2010-04-27 ESRI Japan Template 2010 White">
      <a:majorFont>
        <a:latin typeface="メイリオ"/>
        <a:ea typeface="メイリオ"/>
        <a:cs typeface="メイリオ"/>
      </a:majorFont>
      <a:minorFont>
        <a:latin typeface="メイリオ"/>
        <a:ea typeface="メイリオ"/>
        <a:cs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010-04-27 ESRI Japan Template 2010 Whi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10-04-27 ESRI Japan Template 2010 Whi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10-04-27 ESRI Japan Template 2010 Whi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10-04-27 ESRI Japan Template 2010 Whi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10-04-27 ESRI Japan Template 2010 Whi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10-04-27 ESRI Japan Template 2010 Whi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10-04-27 ESRI Japan Template 2010 Whi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10-04-27 ESRI Japan Template 2010 Whi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10-04-27 ESRI Japan Template 2010 Whi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10-04-27 ESRI Japan Template 2010 Whi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10-04-27 ESRI Japan Template 2010 Whi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10-04-27 ESRI Japan Template 2010 Whi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10-04-27 ESRI Japan Template 2010 White 13">
        <a:dk1>
          <a:srgbClr val="808080"/>
        </a:dk1>
        <a:lt1>
          <a:srgbClr val="FFFFFF"/>
        </a:lt1>
        <a:dk2>
          <a:srgbClr val="003366"/>
        </a:dk2>
        <a:lt2>
          <a:srgbClr val="FFFFFF"/>
        </a:lt2>
        <a:accent1>
          <a:srgbClr val="FFC000"/>
        </a:accent1>
        <a:accent2>
          <a:srgbClr val="FF0000"/>
        </a:accent2>
        <a:accent3>
          <a:srgbClr val="AAADB8"/>
        </a:accent3>
        <a:accent4>
          <a:srgbClr val="DADADA"/>
        </a:accent4>
        <a:accent5>
          <a:srgbClr val="FFDCAA"/>
        </a:accent5>
        <a:accent6>
          <a:srgbClr val="E70000"/>
        </a:accent6>
        <a:hlink>
          <a:srgbClr val="00B0F0"/>
        </a:hlink>
        <a:folHlink>
          <a:srgbClr val="007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10-04-27 ESRI Japan Template 2010 White 14">
        <a:dk1>
          <a:srgbClr val="003366"/>
        </a:dk1>
        <a:lt1>
          <a:srgbClr val="FFFFFF"/>
        </a:lt1>
        <a:dk2>
          <a:srgbClr val="003366"/>
        </a:dk2>
        <a:lt2>
          <a:srgbClr val="808080"/>
        </a:lt2>
        <a:accent1>
          <a:srgbClr val="FFC000"/>
        </a:accent1>
        <a:accent2>
          <a:srgbClr val="FF0000"/>
        </a:accent2>
        <a:accent3>
          <a:srgbClr val="FFFFFF"/>
        </a:accent3>
        <a:accent4>
          <a:srgbClr val="002A56"/>
        </a:accent4>
        <a:accent5>
          <a:srgbClr val="FFDCAA"/>
        </a:accent5>
        <a:accent6>
          <a:srgbClr val="E70000"/>
        </a:accent6>
        <a:hlink>
          <a:srgbClr val="00B0F0"/>
        </a:hlink>
        <a:folHlink>
          <a:srgbClr val="007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10-04-27 ESRI Japan Template 2010 White 15">
        <a:dk1>
          <a:srgbClr val="003366"/>
        </a:dk1>
        <a:lt1>
          <a:srgbClr val="FFFFFF"/>
        </a:lt1>
        <a:dk2>
          <a:srgbClr val="003366"/>
        </a:dk2>
        <a:lt2>
          <a:srgbClr val="808080"/>
        </a:lt2>
        <a:accent1>
          <a:srgbClr val="FFC000"/>
        </a:accent1>
        <a:accent2>
          <a:srgbClr val="CC0000"/>
        </a:accent2>
        <a:accent3>
          <a:srgbClr val="FFFFFF"/>
        </a:accent3>
        <a:accent4>
          <a:srgbClr val="002A56"/>
        </a:accent4>
        <a:accent5>
          <a:srgbClr val="FFDCAA"/>
        </a:accent5>
        <a:accent6>
          <a:srgbClr val="B90000"/>
        </a:accent6>
        <a:hlink>
          <a:srgbClr val="00B0F0"/>
        </a:hlink>
        <a:folHlink>
          <a:srgbClr val="0070C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セクション見出し">
  <a:themeElements>
    <a:clrScheme name="セクション見出し 15">
      <a:dk1>
        <a:srgbClr val="003366"/>
      </a:dk1>
      <a:lt1>
        <a:srgbClr val="FFFFFF"/>
      </a:lt1>
      <a:dk2>
        <a:srgbClr val="003366"/>
      </a:dk2>
      <a:lt2>
        <a:srgbClr val="808080"/>
      </a:lt2>
      <a:accent1>
        <a:srgbClr val="FFC000"/>
      </a:accent1>
      <a:accent2>
        <a:srgbClr val="CC0000"/>
      </a:accent2>
      <a:accent3>
        <a:srgbClr val="FFFFFF"/>
      </a:accent3>
      <a:accent4>
        <a:srgbClr val="002A56"/>
      </a:accent4>
      <a:accent5>
        <a:srgbClr val="FFDCAA"/>
      </a:accent5>
      <a:accent6>
        <a:srgbClr val="B90000"/>
      </a:accent6>
      <a:hlink>
        <a:srgbClr val="00B0F0"/>
      </a:hlink>
      <a:folHlink>
        <a:srgbClr val="0070C0"/>
      </a:folHlink>
    </a:clrScheme>
    <a:fontScheme name="セクション見出し">
      <a:majorFont>
        <a:latin typeface="メイリオ"/>
        <a:ea typeface="メイリオ"/>
        <a:cs typeface="ＭＳ Ｐゴシック"/>
      </a:majorFont>
      <a:minorFont>
        <a:latin typeface="メイリオ"/>
        <a:ea typeface="メイリオ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セクション見出し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セクション見出し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セクション見出し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セクション見出し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セクション見出し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セクション見出し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セクション見出し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セクション見出し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セクション見出し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セクション見出し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セクション見出し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セクション見出し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セクション見出し 13">
        <a:dk1>
          <a:srgbClr val="808080"/>
        </a:dk1>
        <a:lt1>
          <a:srgbClr val="FFFFFF"/>
        </a:lt1>
        <a:dk2>
          <a:srgbClr val="003366"/>
        </a:dk2>
        <a:lt2>
          <a:srgbClr val="FFFFFF"/>
        </a:lt2>
        <a:accent1>
          <a:srgbClr val="FFC000"/>
        </a:accent1>
        <a:accent2>
          <a:srgbClr val="FF0000"/>
        </a:accent2>
        <a:accent3>
          <a:srgbClr val="AAADB8"/>
        </a:accent3>
        <a:accent4>
          <a:srgbClr val="DADADA"/>
        </a:accent4>
        <a:accent5>
          <a:srgbClr val="FFDCAA"/>
        </a:accent5>
        <a:accent6>
          <a:srgbClr val="E70000"/>
        </a:accent6>
        <a:hlink>
          <a:srgbClr val="00B0F0"/>
        </a:hlink>
        <a:folHlink>
          <a:srgbClr val="007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セクション見出し 14">
        <a:dk1>
          <a:srgbClr val="003366"/>
        </a:dk1>
        <a:lt1>
          <a:srgbClr val="FFFFFF"/>
        </a:lt1>
        <a:dk2>
          <a:srgbClr val="003366"/>
        </a:dk2>
        <a:lt2>
          <a:srgbClr val="808080"/>
        </a:lt2>
        <a:accent1>
          <a:srgbClr val="FFC000"/>
        </a:accent1>
        <a:accent2>
          <a:srgbClr val="FF0000"/>
        </a:accent2>
        <a:accent3>
          <a:srgbClr val="FFFFFF"/>
        </a:accent3>
        <a:accent4>
          <a:srgbClr val="002A56"/>
        </a:accent4>
        <a:accent5>
          <a:srgbClr val="FFDCAA"/>
        </a:accent5>
        <a:accent6>
          <a:srgbClr val="E70000"/>
        </a:accent6>
        <a:hlink>
          <a:srgbClr val="00B0F0"/>
        </a:hlink>
        <a:folHlink>
          <a:srgbClr val="007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セクション見出し 15">
        <a:dk1>
          <a:srgbClr val="003366"/>
        </a:dk1>
        <a:lt1>
          <a:srgbClr val="FFFFFF"/>
        </a:lt1>
        <a:dk2>
          <a:srgbClr val="003366"/>
        </a:dk2>
        <a:lt2>
          <a:srgbClr val="808080"/>
        </a:lt2>
        <a:accent1>
          <a:srgbClr val="FFC000"/>
        </a:accent1>
        <a:accent2>
          <a:srgbClr val="CC0000"/>
        </a:accent2>
        <a:accent3>
          <a:srgbClr val="FFFFFF"/>
        </a:accent3>
        <a:accent4>
          <a:srgbClr val="002A56"/>
        </a:accent4>
        <a:accent5>
          <a:srgbClr val="FFDCAA"/>
        </a:accent5>
        <a:accent6>
          <a:srgbClr val="B90000"/>
        </a:accent6>
        <a:hlink>
          <a:srgbClr val="00B0F0"/>
        </a:hlink>
        <a:folHlink>
          <a:srgbClr val="0070C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011-04-06 ESRI Japan Template 2011 White">
  <a:themeElements>
    <a:clrScheme name="esrij2011_青用配色パターン">
      <a:dk1>
        <a:sysClr val="windowText" lastClr="000000"/>
      </a:dk1>
      <a:lt1>
        <a:sysClr val="window" lastClr="FFFFFF"/>
      </a:lt1>
      <a:dk2>
        <a:srgbClr val="001446"/>
      </a:dk2>
      <a:lt2>
        <a:srgbClr val="FFFF96"/>
      </a:lt2>
      <a:accent1>
        <a:srgbClr val="A3CA4B"/>
      </a:accent1>
      <a:accent2>
        <a:srgbClr val="FAC15A"/>
      </a:accent2>
      <a:accent3>
        <a:srgbClr val="ED982D"/>
      </a:accent3>
      <a:accent4>
        <a:srgbClr val="5EB4E6"/>
      </a:accent4>
      <a:accent5>
        <a:srgbClr val="8DA3E8"/>
      </a:accent5>
      <a:accent6>
        <a:srgbClr val="B996D5"/>
      </a:accent6>
      <a:hlink>
        <a:srgbClr val="9BCDFF"/>
      </a:hlink>
      <a:folHlink>
        <a:srgbClr val="8C8C8C"/>
      </a:folHlink>
    </a:clrScheme>
    <a:fontScheme name="ESRI Japan">
      <a:majorFont>
        <a:latin typeface="メイリオ"/>
        <a:ea typeface="メイリオ"/>
        <a:cs typeface="メイリオ"/>
      </a:majorFont>
      <a:minorFont>
        <a:latin typeface="メイリオ"/>
        <a:ea typeface="メイリオ"/>
        <a:cs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kumimoji="1" sz="2400" dirty="0" smtClean="0">
            <a:solidFill>
              <a:srgbClr val="003366"/>
            </a:solidFill>
          </a:defRPr>
        </a:defPPr>
      </a:lstStyle>
    </a:txDef>
  </a:objectDefaults>
  <a:extraClrSchemeLst/>
</a:theme>
</file>

<file path=ppt/theme/theme4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2010-08-30 PPテンプレート</Template>
  <TotalTime>3765</TotalTime>
  <Words>447</Words>
  <Application>Microsoft Office PowerPoint</Application>
  <PresentationFormat>画面に合わせる (4:3)</PresentationFormat>
  <Paragraphs>157</Paragraphs>
  <Slides>15</Slides>
  <Notes>15</Notes>
  <HiddenSlides>0</HiddenSlides>
  <MMClips>0</MMClips>
  <ScaleCrop>false</ScaleCrop>
  <HeadingPairs>
    <vt:vector size="4" baseType="variant">
      <vt:variant>
        <vt:lpstr>テーマ</vt:lpstr>
      </vt:variant>
      <vt:variant>
        <vt:i4>3</vt:i4>
      </vt:variant>
      <vt:variant>
        <vt:lpstr>スライド タイトル</vt:lpstr>
      </vt:variant>
      <vt:variant>
        <vt:i4>15</vt:i4>
      </vt:variant>
    </vt:vector>
  </HeadingPairs>
  <TitlesOfParts>
    <vt:vector size="18" baseType="lpstr">
      <vt:lpstr>2010-08-30 PPテンプレート</vt:lpstr>
      <vt:lpstr>セクション見出し</vt:lpstr>
      <vt:lpstr>2011-04-06 ESRI Japan Template 2011 White</vt:lpstr>
      <vt:lpstr>復興支援地図作成パック 地図作成操作説明会</vt:lpstr>
      <vt:lpstr>概要　　　　　　　　　</vt:lpstr>
      <vt:lpstr>概要　　　　　　　　　</vt:lpstr>
      <vt:lpstr>ベクタデータ</vt:lpstr>
      <vt:lpstr>GISの基本</vt:lpstr>
      <vt:lpstr>重ね合わせ</vt:lpstr>
      <vt:lpstr>GISの解析</vt:lpstr>
      <vt:lpstr>演習の概要　　　　　　　　　　　　</vt:lpstr>
      <vt:lpstr>ステップ1：Excelの住所データを地図上に表示　　　　　　　　　</vt:lpstr>
      <vt:lpstr>ステップ2 ：顧客数を基に色と大きさで表現　　　　　　　　　　　　　</vt:lpstr>
      <vt:lpstr>ステップ3：浸水域内の店舗を検索して集計　　　　　　　　　　　　　</vt:lpstr>
      <vt:lpstr>ステップ4：作成した地図をPDFに出力　　　　　　　</vt:lpstr>
      <vt:lpstr>ステップ5：震災前後の比較と被害図の作成　　　　　　　</vt:lpstr>
      <vt:lpstr>ステップ6：モバイル端末で効率的な現地調査　　　</vt:lpstr>
      <vt:lpstr>ステップ7：ライフライン復旧情報Excelを地図化　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地図作成操作</dc:title>
  <dc:creator>ESRIジャパン株式会社</dc:creator>
  <cp:lastModifiedBy>ESRIジャパン株式会社</cp:lastModifiedBy>
  <cp:revision>323</cp:revision>
  <dcterms:created xsi:type="dcterms:W3CDTF">2010-11-08T07:31:51Z</dcterms:created>
  <dcterms:modified xsi:type="dcterms:W3CDTF">2011-04-21T09:12:51Z</dcterms:modified>
</cp:coreProperties>
</file>