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4"/>
  </p:sldMasterIdLst>
  <p:notesMasterIdLst>
    <p:notesMasterId r:id="rId31"/>
  </p:notesMasterIdLst>
  <p:handoutMasterIdLst>
    <p:handoutMasterId r:id="rId32"/>
  </p:handoutMasterIdLst>
  <p:sldIdLst>
    <p:sldId id="315" r:id="rId5"/>
    <p:sldId id="266" r:id="rId6"/>
    <p:sldId id="292" r:id="rId7"/>
    <p:sldId id="330" r:id="rId8"/>
    <p:sldId id="316" r:id="rId9"/>
    <p:sldId id="318" r:id="rId10"/>
    <p:sldId id="319" r:id="rId11"/>
    <p:sldId id="320" r:id="rId12"/>
    <p:sldId id="321" r:id="rId13"/>
    <p:sldId id="323" r:id="rId14"/>
    <p:sldId id="324" r:id="rId15"/>
    <p:sldId id="325" r:id="rId16"/>
    <p:sldId id="327" r:id="rId17"/>
    <p:sldId id="328" r:id="rId18"/>
    <p:sldId id="306" r:id="rId19"/>
    <p:sldId id="307" r:id="rId20"/>
    <p:sldId id="308" r:id="rId21"/>
    <p:sldId id="331" r:id="rId22"/>
    <p:sldId id="333" r:id="rId23"/>
    <p:sldId id="332" r:id="rId24"/>
    <p:sldId id="335" r:id="rId25"/>
    <p:sldId id="337" r:id="rId26"/>
    <p:sldId id="340" r:id="rId27"/>
    <p:sldId id="341" r:id="rId28"/>
    <p:sldId id="338" r:id="rId29"/>
    <p:sldId id="339" r:id="rId30"/>
  </p:sldIdLst>
  <p:sldSz cx="9144000" cy="6858000" type="screen4x3"/>
  <p:notesSz cx="6858000" cy="23907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F3300"/>
    <a:srgbClr val="FF9900"/>
    <a:srgbClr val="FFFF00"/>
    <a:srgbClr val="FFFFFF"/>
    <a:srgbClr val="0F1923"/>
    <a:srgbClr val="001933"/>
    <a:srgbClr val="0B335B"/>
    <a:srgbClr val="152231"/>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298D9A-3FDA-42D6-A4FE-597060BE6C58}" v="67" dt="2020-04-15T00:51:22.889"/>
    <p1510:client id="{9CE3A1C4-25EF-40CE-946A-8F771DE0C9BE}" v="11" dt="2020-04-15T01:00:18.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J 迫田 美幸/SAKODA Miyuki" userId="S::miyuki_sakoda@esrij.com::bb9b6871-a556-4a40-8a98-b43595b1bbe2" providerId="AD" clId="Web-{9CE3A1C4-25EF-40CE-946A-8F771DE0C9BE}"/>
    <pc:docChg chg="modSld">
      <pc:chgData name="EJ 迫田 美幸/SAKODA Miyuki" userId="S::miyuki_sakoda@esrij.com::bb9b6871-a556-4a40-8a98-b43595b1bbe2" providerId="AD" clId="Web-{9CE3A1C4-25EF-40CE-946A-8F771DE0C9BE}" dt="2020-04-15T01:00:18.056" v="10" actId="1076"/>
      <pc:docMkLst>
        <pc:docMk/>
      </pc:docMkLst>
      <pc:sldChg chg="modSp">
        <pc:chgData name="EJ 迫田 美幸/SAKODA Miyuki" userId="S::miyuki_sakoda@esrij.com::bb9b6871-a556-4a40-8a98-b43595b1bbe2" providerId="AD" clId="Web-{9CE3A1C4-25EF-40CE-946A-8F771DE0C9BE}" dt="2020-04-15T01:00:18.056" v="10" actId="1076"/>
        <pc:sldMkLst>
          <pc:docMk/>
          <pc:sldMk cId="1476365081" sldId="266"/>
        </pc:sldMkLst>
        <pc:spChg chg="mod">
          <ac:chgData name="EJ 迫田 美幸/SAKODA Miyuki" userId="S::miyuki_sakoda@esrij.com::bb9b6871-a556-4a40-8a98-b43595b1bbe2" providerId="AD" clId="Web-{9CE3A1C4-25EF-40CE-946A-8F771DE0C9BE}" dt="2020-04-15T01:00:18.056" v="10" actId="1076"/>
          <ac:spMkLst>
            <pc:docMk/>
            <pc:sldMk cId="1476365081" sldId="266"/>
            <ac:spMk id="4" creationId="{00000000-0000-0000-0000-000000000000}"/>
          </ac:spMkLst>
        </pc:spChg>
      </pc:sldChg>
    </pc:docChg>
  </pc:docChgLst>
  <pc:docChgLst>
    <pc:chgData name="EJ 迫田 美幸/SAKODA Miyuki" userId="S::miyuki_sakoda@esrij.com::bb9b6871-a556-4a40-8a98-b43595b1bbe2" providerId="AD" clId="Web-{5CE8392F-361D-4C8E-BAF3-7A2F98242640}"/>
    <pc:docChg chg="modSld">
      <pc:chgData name="EJ 迫田 美幸/SAKODA Miyuki" userId="S::miyuki_sakoda@esrij.com::bb9b6871-a556-4a40-8a98-b43595b1bbe2" providerId="AD" clId="Web-{5CE8392F-361D-4C8E-BAF3-7A2F98242640}" dt="2020-04-15T00:35:25.278" v="98"/>
      <pc:docMkLst>
        <pc:docMk/>
      </pc:docMkLst>
      <pc:sldChg chg="modNotes">
        <pc:chgData name="EJ 迫田 美幸/SAKODA Miyuki" userId="S::miyuki_sakoda@esrij.com::bb9b6871-a556-4a40-8a98-b43595b1bbe2" providerId="AD" clId="Web-{5CE8392F-361D-4C8E-BAF3-7A2F98242640}" dt="2020-04-15T00:34:16.012" v="19"/>
        <pc:sldMkLst>
          <pc:docMk/>
          <pc:sldMk cId="1476365081" sldId="266"/>
        </pc:sldMkLst>
      </pc:sldChg>
      <pc:sldChg chg="modNotes">
        <pc:chgData name="EJ 迫田 美幸/SAKODA Miyuki" userId="S::miyuki_sakoda@esrij.com::bb9b6871-a556-4a40-8a98-b43595b1bbe2" providerId="AD" clId="Web-{5CE8392F-361D-4C8E-BAF3-7A2F98242640}" dt="2020-04-15T00:35:25.278" v="98"/>
        <pc:sldMkLst>
          <pc:docMk/>
          <pc:sldMk cId="10446324" sldId="316"/>
        </pc:sldMkLst>
      </pc:sldChg>
    </pc:docChg>
  </pc:docChgLst>
  <pc:docChgLst>
    <pc:chgData name="EJ 迫田 美幸/SAKODA Miyuki" userId="S::miyuki_sakoda@esrij.com::bb9b6871-a556-4a40-8a98-b43595b1bbe2" providerId="AD" clId="Web-{38298D9A-3FDA-42D6-A4FE-597060BE6C58}"/>
    <pc:docChg chg="modSld">
      <pc:chgData name="EJ 迫田 美幸/SAKODA Miyuki" userId="S::miyuki_sakoda@esrij.com::bb9b6871-a556-4a40-8a98-b43595b1bbe2" providerId="AD" clId="Web-{38298D9A-3FDA-42D6-A4FE-597060BE6C58}" dt="2020-04-15T00:58:08.326" v="357"/>
      <pc:docMkLst>
        <pc:docMk/>
      </pc:docMkLst>
      <pc:sldChg chg="modNotes">
        <pc:chgData name="EJ 迫田 美幸/SAKODA Miyuki" userId="S::miyuki_sakoda@esrij.com::bb9b6871-a556-4a40-8a98-b43595b1bbe2" providerId="AD" clId="Web-{38298D9A-3FDA-42D6-A4FE-597060BE6C58}" dt="2020-04-15T00:54:46.249" v="276"/>
        <pc:sldMkLst>
          <pc:docMk/>
          <pc:sldMk cId="3209028628" sldId="308"/>
        </pc:sldMkLst>
      </pc:sldChg>
      <pc:sldChg chg="modNotes">
        <pc:chgData name="EJ 迫田 美幸/SAKODA Miyuki" userId="S::miyuki_sakoda@esrij.com::bb9b6871-a556-4a40-8a98-b43595b1bbe2" providerId="AD" clId="Web-{38298D9A-3FDA-42D6-A4FE-597060BE6C58}" dt="2020-04-15T00:47:05.624" v="37"/>
        <pc:sldMkLst>
          <pc:docMk/>
          <pc:sldMk cId="1294620324" sldId="315"/>
        </pc:sldMkLst>
      </pc:sldChg>
      <pc:sldChg chg="modNotes">
        <pc:chgData name="EJ 迫田 美幸/SAKODA Miyuki" userId="S::miyuki_sakoda@esrij.com::bb9b6871-a556-4a40-8a98-b43595b1bbe2" providerId="AD" clId="Web-{38298D9A-3FDA-42D6-A4FE-597060BE6C58}" dt="2020-04-15T00:48:12.827" v="49"/>
        <pc:sldMkLst>
          <pc:docMk/>
          <pc:sldMk cId="10446324" sldId="316"/>
        </pc:sldMkLst>
      </pc:sldChg>
      <pc:sldChg chg="modNotes">
        <pc:chgData name="EJ 迫田 美幸/SAKODA Miyuki" userId="S::miyuki_sakoda@esrij.com::bb9b6871-a556-4a40-8a98-b43595b1bbe2" providerId="AD" clId="Web-{38298D9A-3FDA-42D6-A4FE-597060BE6C58}" dt="2020-04-15T00:48:44.702" v="51"/>
        <pc:sldMkLst>
          <pc:docMk/>
          <pc:sldMk cId="3638627179" sldId="318"/>
        </pc:sldMkLst>
      </pc:sldChg>
      <pc:sldChg chg="modNotes">
        <pc:chgData name="EJ 迫田 美幸/SAKODA Miyuki" userId="S::miyuki_sakoda@esrij.com::bb9b6871-a556-4a40-8a98-b43595b1bbe2" providerId="AD" clId="Web-{38298D9A-3FDA-42D6-A4FE-597060BE6C58}" dt="2020-04-15T00:49:20.639" v="52"/>
        <pc:sldMkLst>
          <pc:docMk/>
          <pc:sldMk cId="423704784" sldId="319"/>
        </pc:sldMkLst>
      </pc:sldChg>
      <pc:sldChg chg="modSp modNotes">
        <pc:chgData name="EJ 迫田 美幸/SAKODA Miyuki" userId="S::miyuki_sakoda@esrij.com::bb9b6871-a556-4a40-8a98-b43595b1bbe2" providerId="AD" clId="Web-{38298D9A-3FDA-42D6-A4FE-597060BE6C58}" dt="2020-04-15T00:51:22.874" v="176" actId="20577"/>
        <pc:sldMkLst>
          <pc:docMk/>
          <pc:sldMk cId="4235183716" sldId="321"/>
        </pc:sldMkLst>
        <pc:spChg chg="mod">
          <ac:chgData name="EJ 迫田 美幸/SAKODA Miyuki" userId="S::miyuki_sakoda@esrij.com::bb9b6871-a556-4a40-8a98-b43595b1bbe2" providerId="AD" clId="Web-{38298D9A-3FDA-42D6-A4FE-597060BE6C58}" dt="2020-04-15T00:51:22.874" v="176" actId="20577"/>
          <ac:spMkLst>
            <pc:docMk/>
            <pc:sldMk cId="4235183716" sldId="321"/>
            <ac:spMk id="4" creationId="{9F4CCF50-9CBA-4F1E-9185-BDCE32DCBEAD}"/>
          </ac:spMkLst>
        </pc:spChg>
      </pc:sldChg>
      <pc:sldChg chg="modNotes">
        <pc:chgData name="EJ 迫田 美幸/SAKODA Miyuki" userId="S::miyuki_sakoda@esrij.com::bb9b6871-a556-4a40-8a98-b43595b1bbe2" providerId="AD" clId="Web-{38298D9A-3FDA-42D6-A4FE-597060BE6C58}" dt="2020-04-15T00:52:19.780" v="186"/>
        <pc:sldMkLst>
          <pc:docMk/>
          <pc:sldMk cId="1551236544" sldId="327"/>
        </pc:sldMkLst>
      </pc:sldChg>
      <pc:sldChg chg="modNotes">
        <pc:chgData name="EJ 迫田 美幸/SAKODA Miyuki" userId="S::miyuki_sakoda@esrij.com::bb9b6871-a556-4a40-8a98-b43595b1bbe2" providerId="AD" clId="Web-{38298D9A-3FDA-42D6-A4FE-597060BE6C58}" dt="2020-04-15T00:56:09.577" v="314"/>
        <pc:sldMkLst>
          <pc:docMk/>
          <pc:sldMk cId="893682584" sldId="335"/>
        </pc:sldMkLst>
      </pc:sldChg>
      <pc:sldChg chg="modNotes">
        <pc:chgData name="EJ 迫田 美幸/SAKODA Miyuki" userId="S::miyuki_sakoda@esrij.com::bb9b6871-a556-4a40-8a98-b43595b1bbe2" providerId="AD" clId="Web-{38298D9A-3FDA-42D6-A4FE-597060BE6C58}" dt="2020-04-15T00:58:08.326" v="357"/>
        <pc:sldMkLst>
          <pc:docMk/>
          <pc:sldMk cId="2392916082" sldId="339"/>
        </pc:sldMkLst>
      </pc:sldChg>
      <pc:sldChg chg="modNotes">
        <pc:chgData name="EJ 迫田 美幸/SAKODA Miyuki" userId="S::miyuki_sakoda@esrij.com::bb9b6871-a556-4a40-8a98-b43595b1bbe2" providerId="AD" clId="Web-{38298D9A-3FDA-42D6-A4FE-597060BE6C58}" dt="2020-04-15T00:57:51.108" v="356"/>
        <pc:sldMkLst>
          <pc:docMk/>
          <pc:sldMk cId="3210723824" sldId="341"/>
        </pc:sldMkLst>
      </pc:sldChg>
    </pc:docChg>
  </pc:docChgLst>
  <pc:docChgLst>
    <pc:chgData name="EJ 迫田 美幸/SAKODA Miyuki" userId="S::miyuki_sakoda@esrij.com::bb9b6871-a556-4a40-8a98-b43595b1bbe2" providerId="AD" clId="Web-{B2B3C0A0-F85A-4A3E-9D70-B0857B4FD76A}"/>
    <pc:docChg chg="modSld">
      <pc:chgData name="EJ 迫田 美幸/SAKODA Miyuki" userId="S::miyuki_sakoda@esrij.com::bb9b6871-a556-4a40-8a98-b43595b1bbe2" providerId="AD" clId="Web-{B2B3C0A0-F85A-4A3E-9D70-B0857B4FD76A}" dt="2020-04-14T11:12:40.463" v="43"/>
      <pc:docMkLst>
        <pc:docMk/>
      </pc:docMkLst>
      <pc:sldChg chg="modNotes">
        <pc:chgData name="EJ 迫田 美幸/SAKODA Miyuki" userId="S::miyuki_sakoda@esrij.com::bb9b6871-a556-4a40-8a98-b43595b1bbe2" providerId="AD" clId="Web-{B2B3C0A0-F85A-4A3E-9D70-B0857B4FD76A}" dt="2020-04-14T11:12:40.463" v="43"/>
        <pc:sldMkLst>
          <pc:docMk/>
          <pc:sldMk cId="4235183716" sldId="32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134517" y="0"/>
            <a:ext cx="4538189" cy="310572"/>
          </a:xfrm>
          <a:prstGeom prst="rect">
            <a:avLst/>
          </a:prstGeom>
        </p:spPr>
        <p:txBody>
          <a:bodyPr vert="horz" lIns="36000" tIns="36000" rIns="36000" bIns="36000" rtlCol="0"/>
          <a:lstStyle>
            <a:lvl1pPr algn="l">
              <a:defRPr sz="1200"/>
            </a:lvl1pPr>
          </a:lstStyle>
          <a:p>
            <a:endParaRPr kumimoji="1" lang="ja-JP" altLang="en-US" sz="1000"/>
          </a:p>
        </p:txBody>
      </p:sp>
      <p:sp>
        <p:nvSpPr>
          <p:cNvPr id="5" name="スライド番号プレースホルダ 4"/>
          <p:cNvSpPr>
            <a:spLocks noGrp="1"/>
          </p:cNvSpPr>
          <p:nvPr>
            <p:ph type="sldNum" sz="quarter" idx="3"/>
          </p:nvPr>
        </p:nvSpPr>
        <p:spPr>
          <a:xfrm>
            <a:off x="3190874" y="9630492"/>
            <a:ext cx="425453" cy="307121"/>
          </a:xfrm>
          <a:prstGeom prst="rect">
            <a:avLst/>
          </a:prstGeom>
        </p:spPr>
        <p:txBody>
          <a:bodyPr vert="horz" lIns="36000" tIns="36000" rIns="36000" bIns="36000" rtlCol="0" anchor="b"/>
          <a:lstStyle>
            <a:lvl1pPr algn="r">
              <a:defRPr sz="1200"/>
            </a:lvl1pPr>
          </a:lstStyle>
          <a:p>
            <a:pPr algn="ctr"/>
            <a:fld id="{F93A2872-4956-43D9-A54C-078255BC3971}" type="slidenum">
              <a:rPr kumimoji="1" lang="ja-JP" altLang="en-US" sz="1000" smtClean="0">
                <a:latin typeface="+mn-ea"/>
              </a:rPr>
              <a:pPr algn="ctr"/>
              <a:t>‹#›</a:t>
            </a:fld>
            <a:endParaRPr kumimoji="1" lang="ja-JP" altLang="en-US" sz="1000">
              <a:latin typeface="+mn-ea"/>
            </a:endParaRPr>
          </a:p>
        </p:txBody>
      </p:sp>
      <p:sp>
        <p:nvSpPr>
          <p:cNvPr id="7" name="フッター プレースホルダ 5"/>
          <p:cNvSpPr txBox="1">
            <a:spLocks/>
          </p:cNvSpPr>
          <p:nvPr/>
        </p:nvSpPr>
        <p:spPr>
          <a:xfrm>
            <a:off x="1134517" y="9324088"/>
            <a:ext cx="3190874" cy="308847"/>
          </a:xfrm>
          <a:prstGeom prst="rect">
            <a:avLst/>
          </a:prstGeom>
        </p:spPr>
        <p:txBody>
          <a:bodyPr vert="horz" lIns="36000" tIns="36000" rIns="36000" bIns="36000" rtlCol="0" anchor="b"/>
          <a:lstStyle>
            <a:lvl1pPr algn="l">
              <a:defRPr sz="1000">
                <a:latin typeface="+mn-ea"/>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chemeClr val="tx1"/>
                </a:solidFill>
                <a:effectLst/>
                <a:uLnTx/>
                <a:uFillTx/>
                <a:latin typeface="+mn-ea"/>
                <a:ea typeface="+mn-ea"/>
                <a:cs typeface="+mn-cs"/>
              </a:rPr>
              <a:t>Copyright(C) Esri</a:t>
            </a:r>
            <a:r>
              <a:rPr lang="ja-JP" altLang="en-US" noProof="0"/>
              <a:t> </a:t>
            </a:r>
            <a:r>
              <a:rPr kumimoji="1" lang="en-US" altLang="ja-JP" sz="1000" b="0" i="0" u="none" strike="noStrike" kern="1200" cap="none" spc="0" normalizeH="0" baseline="0" noProof="0">
                <a:ln>
                  <a:noFill/>
                </a:ln>
                <a:solidFill>
                  <a:schemeClr val="tx1"/>
                </a:solidFill>
                <a:effectLst/>
                <a:uLnTx/>
                <a:uFillTx/>
                <a:latin typeface="+mn-ea"/>
                <a:ea typeface="+mn-ea"/>
                <a:cs typeface="+mn-cs"/>
              </a:rPr>
              <a:t>Japan Corporation All Rights </a:t>
            </a:r>
            <a:r>
              <a:rPr lang="en-US" altLang="ja-JP"/>
              <a:t>R</a:t>
            </a:r>
            <a:r>
              <a:rPr kumimoji="1" lang="en-US" altLang="ja-JP" sz="1000" b="0" i="0" u="none" strike="noStrike" kern="1200" cap="none" spc="0" normalizeH="0" baseline="0" noProof="0" err="1">
                <a:ln>
                  <a:noFill/>
                </a:ln>
                <a:solidFill>
                  <a:schemeClr val="tx1"/>
                </a:solidFill>
                <a:effectLst/>
                <a:uLnTx/>
                <a:uFillTx/>
                <a:latin typeface="+mn-ea"/>
                <a:ea typeface="+mn-ea"/>
                <a:cs typeface="+mn-cs"/>
              </a:rPr>
              <a:t>eserved</a:t>
            </a:r>
            <a:endParaRPr kumimoji="1" lang="ja-JP" altLang="en-US" sz="1000" b="0" i="0" u="none" strike="noStrike" kern="1200" cap="none" spc="0" normalizeH="0" baseline="0" noProof="0">
              <a:ln>
                <a:noFill/>
              </a:ln>
              <a:solidFill>
                <a:schemeClr val="tx1"/>
              </a:solidFill>
              <a:effectLst/>
              <a:uLnTx/>
              <a:uFillTx/>
              <a:latin typeface="+mn-ea"/>
              <a:ea typeface="+mn-ea"/>
              <a:cs typeface="+mn-cs"/>
            </a:endParaRPr>
          </a:p>
        </p:txBody>
      </p:sp>
      <p:sp>
        <p:nvSpPr>
          <p:cNvPr id="9" name="フッター プレースホルダ 8"/>
          <p:cNvSpPr>
            <a:spLocks noGrp="1"/>
          </p:cNvSpPr>
          <p:nvPr>
            <p:ph type="ftr" sz="quarter" idx="2"/>
          </p:nvPr>
        </p:nvSpPr>
        <p:spPr>
          <a:xfrm>
            <a:off x="4325391" y="9323371"/>
            <a:ext cx="1347315" cy="307121"/>
          </a:xfrm>
          <a:prstGeom prst="rect">
            <a:avLst/>
          </a:prstGeom>
        </p:spPr>
        <p:txBody>
          <a:bodyPr vert="horz" lIns="36000" tIns="36000" rIns="36000" bIns="36000" rtlCol="0" anchor="b"/>
          <a:lstStyle>
            <a:lvl1pPr algn="l">
              <a:defRPr sz="1200"/>
            </a:lvl1pPr>
          </a:lstStyle>
          <a:p>
            <a:pPr algn="r"/>
            <a:endParaRPr kumimoji="1" lang="ja-JP" altLang="en-US" sz="1000"/>
          </a:p>
        </p:txBody>
      </p:sp>
    </p:spTree>
    <p:extLst>
      <p:ext uri="{BB962C8B-B14F-4D97-AF65-F5344CB8AC3E}">
        <p14:creationId xmlns:p14="http://schemas.microsoft.com/office/powerpoint/2010/main" val="41065648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921791" y="0"/>
            <a:ext cx="4963619" cy="310572"/>
          </a:xfrm>
          <a:prstGeom prst="rect">
            <a:avLst/>
          </a:prstGeom>
        </p:spPr>
        <p:txBody>
          <a:bodyPr vert="horz" lIns="36000" tIns="36000" rIns="36000" bIns="36000" rtlCol="0"/>
          <a:lstStyle>
            <a:lvl1pPr algn="l">
              <a:defRPr sz="1000">
                <a:latin typeface="+mn-ea"/>
                <a:ea typeface="+mn-ea"/>
              </a:defRPr>
            </a:lvl1pPr>
          </a:lstStyle>
          <a:p>
            <a:endParaRPr lang="ja-JP" altLang="en-US"/>
          </a:p>
        </p:txBody>
      </p:sp>
      <p:sp>
        <p:nvSpPr>
          <p:cNvPr id="4" name="スライド イメージ プレースホルダ 3"/>
          <p:cNvSpPr>
            <a:spLocks noGrp="1" noRot="1" noChangeAspect="1"/>
          </p:cNvSpPr>
          <p:nvPr>
            <p:ph type="sldImg" idx="2"/>
          </p:nvPr>
        </p:nvSpPr>
        <p:spPr>
          <a:xfrm>
            <a:off x="685800" y="496888"/>
            <a:ext cx="5435600" cy="40767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921791" y="4969670"/>
            <a:ext cx="4963619" cy="434937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 6"/>
          <p:cNvSpPr>
            <a:spLocks noGrp="1"/>
          </p:cNvSpPr>
          <p:nvPr>
            <p:ph type="sldNum" sz="quarter" idx="5"/>
          </p:nvPr>
        </p:nvSpPr>
        <p:spPr>
          <a:xfrm>
            <a:off x="3190873" y="9628766"/>
            <a:ext cx="496362" cy="308847"/>
          </a:xfrm>
          <a:prstGeom prst="rect">
            <a:avLst/>
          </a:prstGeom>
        </p:spPr>
        <p:txBody>
          <a:bodyPr vert="horz" lIns="36000" tIns="36000" rIns="36000" bIns="36000" rtlCol="0" anchor="b"/>
          <a:lstStyle>
            <a:lvl1pPr algn="ctr">
              <a:defRPr sz="1000">
                <a:latin typeface="+mn-ea"/>
                <a:ea typeface="+mn-ea"/>
              </a:defRPr>
            </a:lvl1pPr>
          </a:lstStyle>
          <a:p>
            <a:fld id="{2EAA4DFC-905D-42CB-A22C-720A020430C0}" type="slidenum">
              <a:rPr lang="ja-JP" altLang="en-US" smtClean="0"/>
              <a:pPr/>
              <a:t>‹#›</a:t>
            </a:fld>
            <a:endParaRPr lang="ja-JP" altLang="en-US"/>
          </a:p>
        </p:txBody>
      </p:sp>
      <p:sp>
        <p:nvSpPr>
          <p:cNvPr id="9" name="フッター プレースホルダ 8"/>
          <p:cNvSpPr>
            <a:spLocks noGrp="1"/>
          </p:cNvSpPr>
          <p:nvPr>
            <p:ph type="ftr" sz="quarter" idx="4"/>
          </p:nvPr>
        </p:nvSpPr>
        <p:spPr>
          <a:xfrm>
            <a:off x="4112664" y="9317313"/>
            <a:ext cx="1772746" cy="310573"/>
          </a:xfrm>
          <a:prstGeom prst="rect">
            <a:avLst/>
          </a:prstGeom>
        </p:spPr>
        <p:txBody>
          <a:bodyPr vert="horz" lIns="36000" tIns="36000" rIns="36000" bIns="36000" rtlCol="0" anchor="b"/>
          <a:lstStyle>
            <a:lvl1pPr algn="r">
              <a:defRPr sz="1000"/>
            </a:lvl1pPr>
          </a:lstStyle>
          <a:p>
            <a:endParaRPr lang="ja-JP" altLang="en-US"/>
          </a:p>
        </p:txBody>
      </p:sp>
      <p:sp>
        <p:nvSpPr>
          <p:cNvPr id="10" name="フッター プレースホルダ 5"/>
          <p:cNvSpPr txBox="1">
            <a:spLocks/>
          </p:cNvSpPr>
          <p:nvPr/>
        </p:nvSpPr>
        <p:spPr>
          <a:xfrm>
            <a:off x="921790" y="9319040"/>
            <a:ext cx="3190874" cy="308847"/>
          </a:xfrm>
          <a:prstGeom prst="rect">
            <a:avLst/>
          </a:prstGeom>
        </p:spPr>
        <p:txBody>
          <a:bodyPr vert="horz" lIns="36000" tIns="36000" rIns="36000" bIns="36000" rtlCol="0" anchor="b"/>
          <a:lstStyle>
            <a:lvl1pPr algn="l">
              <a:defRPr sz="1000">
                <a:latin typeface="+mn-ea"/>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chemeClr val="tx1"/>
                </a:solidFill>
                <a:effectLst/>
                <a:uLnTx/>
                <a:uFillTx/>
                <a:latin typeface="+mn-ea"/>
                <a:ea typeface="+mn-ea"/>
                <a:cs typeface="+mn-cs"/>
              </a:rPr>
              <a:t>Copyright(C) Esri Japan Corporation All Rights Reserved</a:t>
            </a:r>
            <a:endParaRPr kumimoji="1" lang="ja-JP" altLang="en-US" sz="1000" b="0" i="0" u="none" strike="noStrike" kern="1200" cap="none" spc="0" normalizeH="0" baseline="0" noProof="0">
              <a:ln>
                <a:noFill/>
              </a:ln>
              <a:solidFill>
                <a:schemeClr val="tx1"/>
              </a:solidFill>
              <a:effectLst/>
              <a:uLnTx/>
              <a:uFillTx/>
              <a:latin typeface="+mn-ea"/>
              <a:ea typeface="+mn-ea"/>
              <a:cs typeface="+mn-cs"/>
            </a:endParaRPr>
          </a:p>
        </p:txBody>
      </p:sp>
    </p:spTree>
    <p:extLst>
      <p:ext uri="{BB962C8B-B14F-4D97-AF65-F5344CB8AC3E}">
        <p14:creationId xmlns:p14="http://schemas.microsoft.com/office/powerpoint/2010/main" val="23648564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stat.go.jp/"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srij.com/cgi-bin/wp/wp-content/uploads/documents/AGOL_Pro_startupguide.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arcgis.com/ja/arcgis-online/share-maps/create-groups.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ＭＳ Ｐゴシック"/>
                <a:cs typeface="Calibri"/>
              </a:rPr>
              <a:t>ノートにも補足情報を記載しておりますので併せてご確認ください</a:t>
            </a:r>
            <a:endParaRPr lang="en-US" altLang="ja-JP">
              <a:cs typeface="Calibri"/>
            </a:endParaRPr>
          </a:p>
        </p:txBody>
      </p:sp>
      <p:sp>
        <p:nvSpPr>
          <p:cNvPr id="4" name="スライド番号プレースホルダー 3"/>
          <p:cNvSpPr>
            <a:spLocks noGrp="1"/>
          </p:cNvSpPr>
          <p:nvPr>
            <p:ph type="sldNum" sz="quarter" idx="5"/>
          </p:nvPr>
        </p:nvSpPr>
        <p:spPr/>
        <p:txBody>
          <a:bodyPr/>
          <a:lstStyle/>
          <a:p>
            <a:fld id="{2EAA4DFC-905D-42CB-A22C-720A020430C0}" type="slidenum">
              <a:rPr lang="ja-JP" altLang="en-US" smtClean="0"/>
              <a:pPr/>
              <a:t>1</a:t>
            </a:fld>
            <a:endParaRPr lang="ja-JP" altLang="en-US"/>
          </a:p>
        </p:txBody>
      </p:sp>
    </p:spTree>
    <p:extLst>
      <p:ext uri="{BB962C8B-B14F-4D97-AF65-F5344CB8AC3E}">
        <p14:creationId xmlns:p14="http://schemas.microsoft.com/office/powerpoint/2010/main" val="1541490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・よく利用する場所 の属性項目例としては</a:t>
            </a:r>
            <a:endParaRPr kumimoji="1" lang="en-US" altLang="ja-JP"/>
          </a:p>
          <a:p>
            <a:r>
              <a:rPr kumimoji="1" lang="ja-JP" altLang="en-US"/>
              <a:t>  → 名称</a:t>
            </a:r>
            <a:r>
              <a:rPr kumimoji="1" lang="en-US" altLang="ja-JP"/>
              <a:t>: </a:t>
            </a:r>
            <a:r>
              <a:rPr kumimoji="1" lang="ja-JP" altLang="en-US"/>
              <a:t> </a:t>
            </a:r>
            <a:r>
              <a:rPr kumimoji="1" lang="en-US" altLang="ja-JP"/>
              <a:t>string</a:t>
            </a:r>
            <a:r>
              <a:rPr kumimoji="1" lang="ja-JP" altLang="en-US"/>
              <a:t>    </a:t>
            </a:r>
            <a:r>
              <a:rPr kumimoji="1" lang="en-US" altLang="ja-JP"/>
              <a:t>(</a:t>
            </a:r>
            <a:r>
              <a:rPr kumimoji="1" lang="ja-JP" altLang="en-US"/>
              <a:t>施設の名称</a:t>
            </a:r>
            <a:r>
              <a:rPr kumimoji="1" lang="en-US" altLang="ja-JP"/>
              <a:t>)</a:t>
            </a:r>
          </a:p>
          <a:p>
            <a:r>
              <a:rPr kumimoji="1" lang="en-US" altLang="ja-JP"/>
              <a:t>  </a:t>
            </a:r>
            <a:r>
              <a:rPr kumimoji="1" lang="ja-JP" altLang="en-US"/>
              <a:t>→ 施設タイプ</a:t>
            </a:r>
            <a:r>
              <a:rPr kumimoji="1" lang="en-US" altLang="ja-JP"/>
              <a:t>: string</a:t>
            </a:r>
            <a:r>
              <a:rPr kumimoji="1" lang="ja-JP" altLang="en-US"/>
              <a:t>  </a:t>
            </a:r>
            <a:r>
              <a:rPr kumimoji="1" lang="en-US" altLang="ja-JP"/>
              <a:t>(</a:t>
            </a:r>
            <a:r>
              <a:rPr kumimoji="1" lang="ja-JP" altLang="en-US"/>
              <a:t>「カフェ」、「公園」、「お店」 </a:t>
            </a:r>
            <a:r>
              <a:rPr kumimoji="1" lang="en-US" altLang="ja-JP"/>
              <a:t>)</a:t>
            </a:r>
          </a:p>
          <a:p>
            <a:r>
              <a:rPr kumimoji="1" lang="ja-JP" altLang="en-US"/>
              <a:t>  → 備考</a:t>
            </a:r>
            <a:r>
              <a:rPr kumimoji="1" lang="en-US" altLang="ja-JP"/>
              <a:t>: </a:t>
            </a:r>
            <a:r>
              <a:rPr kumimoji="1" lang="ja-JP" altLang="en-US"/>
              <a:t> </a:t>
            </a:r>
            <a:r>
              <a:rPr kumimoji="1" lang="en-US" altLang="ja-JP"/>
              <a:t>string</a:t>
            </a:r>
            <a:endParaRPr kumimoji="1" lang="ja-JP" altLang="en-US"/>
          </a:p>
        </p:txBody>
      </p:sp>
      <p:sp>
        <p:nvSpPr>
          <p:cNvPr id="4" name="スライド番号プレースホルダー 3"/>
          <p:cNvSpPr>
            <a:spLocks noGrp="1"/>
          </p:cNvSpPr>
          <p:nvPr>
            <p:ph type="sldNum" sz="quarter" idx="5"/>
          </p:nvPr>
        </p:nvSpPr>
        <p:spPr/>
        <p:txBody>
          <a:bodyPr/>
          <a:lstStyle/>
          <a:p>
            <a:fld id="{2EAA4DFC-905D-42CB-A22C-720A020430C0}" type="slidenum">
              <a:rPr lang="ja-JP" altLang="en-US" smtClean="0"/>
              <a:pPr/>
              <a:t>10</a:t>
            </a:fld>
            <a:endParaRPr lang="ja-JP" altLang="en-US"/>
          </a:p>
        </p:txBody>
      </p:sp>
    </p:spTree>
    <p:extLst>
      <p:ext uri="{BB962C8B-B14F-4D97-AF65-F5344CB8AC3E}">
        <p14:creationId xmlns:p14="http://schemas.microsoft.com/office/powerpoint/2010/main" val="3776832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ea typeface="ＭＳ Ｐゴシック"/>
              </a:rPr>
              <a:t>・</a:t>
            </a:r>
            <a:r>
              <a:rPr kumimoji="1" lang="en-US" altLang="ja-JP">
                <a:ea typeface="ＭＳ Ｐゴシック"/>
              </a:rPr>
              <a:t>[</a:t>
            </a:r>
            <a:r>
              <a:rPr kumimoji="1" lang="ja-JP" altLang="en-US">
                <a:ea typeface="ＭＳ Ｐゴシック"/>
              </a:rPr>
              <a:t>マップ</a:t>
            </a:r>
            <a:r>
              <a:rPr kumimoji="1" lang="en-US" altLang="ja-JP">
                <a:ea typeface="ＭＳ Ｐゴシック"/>
              </a:rPr>
              <a:t>]</a:t>
            </a:r>
            <a:r>
              <a:rPr kumimoji="1" lang="ja-JP" altLang="en-US">
                <a:ea typeface="ＭＳ Ｐゴシック"/>
              </a:rPr>
              <a:t> タブ でマップを開き、 </a:t>
            </a:r>
            <a:r>
              <a:rPr kumimoji="1" lang="en-US" altLang="ja-JP">
                <a:ea typeface="ＭＳ Ｐゴシック"/>
              </a:rPr>
              <a:t>[</a:t>
            </a:r>
            <a:r>
              <a:rPr kumimoji="1" lang="ja-JP" altLang="en-US">
                <a:ea typeface="ＭＳ Ｐゴシック"/>
              </a:rPr>
              <a:t>レイヤーの追加</a:t>
            </a:r>
            <a:r>
              <a:rPr kumimoji="1" lang="en-US" altLang="ja-JP">
                <a:ea typeface="ＭＳ Ｐゴシック"/>
              </a:rPr>
              <a:t>]</a:t>
            </a:r>
            <a:r>
              <a:rPr kumimoji="1" lang="ja-JP" altLang="en-US">
                <a:ea typeface="ＭＳ Ｐゴシック"/>
              </a:rPr>
              <a:t> から追加しても同じです。</a:t>
            </a:r>
            <a:endParaRPr kumimoji="1" lang="en-US" altLang="ja-JP">
              <a:ea typeface="ＭＳ Ｐゴシック"/>
            </a:endParaRPr>
          </a:p>
          <a:p>
            <a:r>
              <a:rPr kumimoji="1" lang="ja-JP" altLang="en-US">
                <a:ea typeface="ＭＳ Ｐゴシック"/>
              </a:rPr>
              <a:t>・ 登録済みの図形の削除、編集については 逆引きガイド</a:t>
            </a:r>
            <a:r>
              <a:rPr lang="ja-JP" altLang="en-US">
                <a:ea typeface="ＭＳ Ｐゴシック"/>
              </a:rPr>
              <a:t>の</a:t>
            </a:r>
            <a:r>
              <a:rPr kumimoji="1" lang="ja-JP" altLang="en-US">
                <a:ea typeface="ＭＳ Ｐゴシック"/>
              </a:rPr>
              <a:t> 下記ページを参照ください。</a:t>
            </a:r>
            <a:endParaRPr kumimoji="1" lang="en-US" altLang="ja-JP">
              <a:ea typeface="ＭＳ Ｐゴシック"/>
            </a:endParaRPr>
          </a:p>
          <a:p>
            <a:r>
              <a:rPr kumimoji="1" lang="ja-JP" altLang="en-US">
                <a:ea typeface="ＭＳ Ｐゴシック"/>
              </a:rPr>
              <a:t>　　「</a:t>
            </a:r>
            <a:r>
              <a:rPr kumimoji="1" lang="en-US" altLang="ja-JP">
                <a:ea typeface="ＭＳ Ｐゴシック"/>
              </a:rPr>
              <a:t>5-3.</a:t>
            </a:r>
            <a:r>
              <a:rPr kumimoji="1" lang="ja-JP" altLang="en-US">
                <a:ea typeface="ＭＳ Ｐゴシック"/>
              </a:rPr>
              <a:t>図形を削除したい」 </a:t>
            </a:r>
            <a:r>
              <a:rPr kumimoji="1" lang="en-US" altLang="ja-JP">
                <a:ea typeface="ＭＳ Ｐゴシック"/>
              </a:rPr>
              <a:t>P96</a:t>
            </a:r>
            <a:endParaRPr lang="en-US" altLang="ja-JP">
              <a:ea typeface="ＭＳ Ｐゴシック"/>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ea typeface="ＭＳ Ｐゴシック"/>
              </a:rPr>
              <a:t>　　「</a:t>
            </a:r>
            <a:r>
              <a:rPr kumimoji="1" lang="en-US" altLang="ja-JP">
                <a:ea typeface="ＭＳ Ｐゴシック"/>
              </a:rPr>
              <a:t>5-4.</a:t>
            </a:r>
            <a:r>
              <a:rPr kumimoji="1" lang="ja-JP" altLang="en-US">
                <a:ea typeface="ＭＳ Ｐゴシック"/>
              </a:rPr>
              <a:t>図形を移動したい」 </a:t>
            </a:r>
            <a:r>
              <a:rPr kumimoji="1" lang="en-US" altLang="ja-JP">
                <a:ea typeface="ＭＳ Ｐゴシック"/>
              </a:rPr>
              <a:t>P97</a:t>
            </a:r>
            <a:endParaRPr lang="en-US" altLang="ja-JP">
              <a:ea typeface="ＭＳ Ｐゴシック"/>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ea typeface="ＭＳ Ｐゴシック"/>
              </a:rPr>
              <a:t>　　「</a:t>
            </a:r>
            <a:r>
              <a:rPr kumimoji="1" lang="en-US" altLang="ja-JP">
                <a:ea typeface="ＭＳ Ｐゴシック"/>
              </a:rPr>
              <a:t>5-5.</a:t>
            </a:r>
            <a:r>
              <a:rPr kumimoji="1" lang="ja-JP" altLang="en-US">
                <a:ea typeface="ＭＳ Ｐゴシック"/>
              </a:rPr>
              <a:t>図形の頂点を編集したい」 </a:t>
            </a:r>
            <a:r>
              <a:rPr kumimoji="1" lang="en-US" altLang="ja-JP">
                <a:ea typeface="ＭＳ Ｐゴシック"/>
              </a:rPr>
              <a:t>P98</a:t>
            </a:r>
            <a:endParaRPr lang="en-US" altLang="ja-JP">
              <a:ea typeface="ＭＳ Ｐゴシック"/>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ea typeface="ＭＳ Ｐゴシック"/>
              </a:rPr>
              <a:t>　　「</a:t>
            </a:r>
            <a:r>
              <a:rPr kumimoji="1" lang="en-US" altLang="ja-JP">
                <a:ea typeface="ＭＳ Ｐゴシック"/>
              </a:rPr>
              <a:t>5-6.</a:t>
            </a:r>
            <a:r>
              <a:rPr kumimoji="1" lang="ja-JP" altLang="en-US">
                <a:ea typeface="ＭＳ Ｐゴシック"/>
              </a:rPr>
              <a:t>属性を編集したい」 </a:t>
            </a:r>
            <a:r>
              <a:rPr kumimoji="1" lang="en-US" altLang="ja-JP">
                <a:ea typeface="ＭＳ Ｐゴシック"/>
              </a:rPr>
              <a:t>P100</a:t>
            </a:r>
            <a:endParaRPr lang="en-US" altLang="ja-JP">
              <a:ea typeface="ＭＳ Ｐゴシック"/>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ea typeface="ＭＳ Ｐゴシック"/>
              </a:rPr>
              <a:t>　　「</a:t>
            </a:r>
            <a:r>
              <a:rPr kumimoji="1" lang="en-US" altLang="ja-JP">
                <a:ea typeface="ＭＳ Ｐゴシック"/>
              </a:rPr>
              <a:t>5-7.</a:t>
            </a:r>
            <a:r>
              <a:rPr kumimoji="1" lang="ja-JP" altLang="en-US">
                <a:ea typeface="ＭＳ Ｐゴシック"/>
              </a:rPr>
              <a:t>レイヤーにファイルを添付したい」 </a:t>
            </a:r>
            <a:r>
              <a:rPr kumimoji="1" lang="en-US" altLang="ja-JP">
                <a:ea typeface="ＭＳ Ｐゴシック"/>
              </a:rPr>
              <a:t>P102</a:t>
            </a:r>
            <a:endParaRPr lang="en-US" altLang="ja-JP">
              <a:ea typeface="ＭＳ Ｐゴシック"/>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p>
          <a:p>
            <a:endParaRPr kumimoji="1" lang="en-US" altLang="ja-JP"/>
          </a:p>
          <a:p>
            <a:endParaRPr kumimoji="1" lang="en-US" altLang="ja-JP"/>
          </a:p>
        </p:txBody>
      </p:sp>
      <p:sp>
        <p:nvSpPr>
          <p:cNvPr id="4" name="スライド番号プレースホルダー 3"/>
          <p:cNvSpPr>
            <a:spLocks noGrp="1"/>
          </p:cNvSpPr>
          <p:nvPr>
            <p:ph type="sldNum" sz="quarter" idx="5"/>
          </p:nvPr>
        </p:nvSpPr>
        <p:spPr/>
        <p:txBody>
          <a:bodyPr/>
          <a:lstStyle/>
          <a:p>
            <a:fld id="{2EAA4DFC-905D-42CB-A22C-720A020430C0}" type="slidenum">
              <a:rPr lang="ja-JP" altLang="en-US" smtClean="0"/>
              <a:pPr/>
              <a:t>11</a:t>
            </a:fld>
            <a:endParaRPr lang="ja-JP" altLang="en-US"/>
          </a:p>
        </p:txBody>
      </p:sp>
    </p:spTree>
    <p:extLst>
      <p:ext uri="{BB962C8B-B14F-4D97-AF65-F5344CB8AC3E}">
        <p14:creationId xmlns:p14="http://schemas.microsoft.com/office/powerpoint/2010/main" val="2015359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ea typeface="ＭＳ Ｐゴシック"/>
              </a:rPr>
              <a:t>・ここでの方法</a:t>
            </a:r>
            <a:r>
              <a:rPr lang="ja-JP" altLang="en-US">
                <a:ea typeface="ＭＳ Ｐゴシック"/>
              </a:rPr>
              <a:t>は</a:t>
            </a:r>
            <a:r>
              <a:rPr kumimoji="1" lang="ja-JP" altLang="en-US">
                <a:ea typeface="ＭＳ Ｐゴシック"/>
              </a:rPr>
              <a:t> 「フィーチャ レイヤー」 の作成方法です。</a:t>
            </a:r>
            <a:endParaRPr kumimoji="1" lang="en-US" altLang="ja-JP">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ea typeface="ＭＳ Ｐゴシック"/>
              </a:rPr>
              <a:t>「フィーチャ レイヤー」 として保存する必要がない場合</a:t>
            </a:r>
            <a:r>
              <a:rPr kumimoji="1" lang="en-US" altLang="ja-JP">
                <a:ea typeface="ＭＳ Ｐゴシック"/>
              </a:rPr>
              <a:t>(</a:t>
            </a:r>
            <a:r>
              <a:rPr kumimoji="1" lang="ja-JP" altLang="en-US">
                <a:ea typeface="ＭＳ Ｐゴシック"/>
              </a:rPr>
              <a:t>特定の</a:t>
            </a:r>
            <a:r>
              <a:rPr lang="en-US" altLang="ja-JP" err="1">
                <a:ea typeface="ＭＳ Ｐゴシック"/>
              </a:rPr>
              <a:t>Webマップ</a:t>
            </a:r>
            <a:r>
              <a:rPr kumimoji="1" lang="ja-JP" altLang="en-US">
                <a:ea typeface="ＭＳ Ｐゴシック"/>
              </a:rPr>
              <a:t>上でのみ利用する場合</a:t>
            </a:r>
            <a:r>
              <a:rPr kumimoji="1" lang="en-US" altLang="ja-JP">
                <a:ea typeface="ＭＳ Ｐゴシック"/>
              </a:rPr>
              <a:t>)</a:t>
            </a:r>
            <a:r>
              <a:rPr kumimoji="1" lang="ja-JP" altLang="en-US">
                <a:ea typeface="ＭＳ Ｐゴシック"/>
              </a:rPr>
              <a:t>は 次スライドの方法でマップに追加することができます。</a:t>
            </a:r>
            <a:endParaRPr kumimoji="1" lang="en-US" altLang="ja-JP">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p>
          <a:p>
            <a:pPr>
              <a:defRPr/>
            </a:pPr>
            <a:r>
              <a:rPr kumimoji="1" lang="ja-JP" altLang="en-US">
                <a:ea typeface="ＭＳ Ｐゴシック"/>
              </a:rPr>
              <a:t>・住所情報を使ってフィーチャ レイヤーを作成する</a:t>
            </a:r>
            <a:r>
              <a:rPr lang="ja-JP">
                <a:ea typeface="ＭＳ Ｐゴシック"/>
              </a:rPr>
              <a:t> </a:t>
            </a:r>
            <a:r>
              <a:rPr lang="en-US" altLang="ja-JP">
                <a:ea typeface="ＭＳ Ｐゴシック"/>
              </a:rPr>
              <a:t>(</a:t>
            </a:r>
            <a:r>
              <a:rPr lang="ja-JP">
                <a:ea typeface="ＭＳ Ｐゴシック"/>
              </a:rPr>
              <a:t>ジオコーディングを行う）</a:t>
            </a:r>
            <a:r>
              <a:rPr kumimoji="1" lang="ja-JP" altLang="en-US">
                <a:ea typeface="ＭＳ Ｐゴシック"/>
              </a:rPr>
              <a:t>場合 は クレジット</a:t>
            </a:r>
            <a:r>
              <a:rPr lang="ja-JP" altLang="en-US">
                <a:ea typeface="ＭＳ Ｐゴシック"/>
              </a:rPr>
              <a:t> </a:t>
            </a:r>
            <a:r>
              <a:rPr kumimoji="1" lang="ja-JP" altLang="en-US">
                <a:ea typeface="ＭＳ Ｐゴシック"/>
              </a:rPr>
              <a:t>が消費されます</a:t>
            </a:r>
            <a:endParaRPr lang="en-US" altLang="ja-JP">
              <a:ea typeface="ＭＳ Ｐゴシック"/>
              <a:cs typeface="Calibri"/>
            </a:endParaRPr>
          </a:p>
          <a:p>
            <a:endParaRPr kumimoji="1" lang="en-US" altLang="ja-JP"/>
          </a:p>
        </p:txBody>
      </p:sp>
      <p:sp>
        <p:nvSpPr>
          <p:cNvPr id="4" name="スライド番号プレースホルダー 3"/>
          <p:cNvSpPr>
            <a:spLocks noGrp="1"/>
          </p:cNvSpPr>
          <p:nvPr>
            <p:ph type="sldNum" sz="quarter" idx="5"/>
          </p:nvPr>
        </p:nvSpPr>
        <p:spPr/>
        <p:txBody>
          <a:bodyPr/>
          <a:lstStyle/>
          <a:p>
            <a:fld id="{2EAA4DFC-905D-42CB-A22C-720A020430C0}" type="slidenum">
              <a:rPr lang="ja-JP" altLang="en-US" smtClean="0"/>
              <a:pPr/>
              <a:t>12</a:t>
            </a:fld>
            <a:endParaRPr lang="ja-JP" altLang="en-US"/>
          </a:p>
        </p:txBody>
      </p:sp>
    </p:spTree>
    <p:extLst>
      <p:ext uri="{BB962C8B-B14F-4D97-AF65-F5344CB8AC3E}">
        <p14:creationId xmlns:p14="http://schemas.microsoft.com/office/powerpoint/2010/main" val="1411949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ea typeface="ＭＳ Ｐゴシック"/>
              </a:rPr>
              <a:t>・</a:t>
            </a:r>
            <a:r>
              <a:rPr kumimoji="1" lang="en-US" altLang="ja-JP">
                <a:ea typeface="ＭＳ Ｐゴシック"/>
              </a:rPr>
              <a:t>[</a:t>
            </a:r>
            <a:r>
              <a:rPr kumimoji="1" lang="ja-JP" altLang="en-US">
                <a:ea typeface="ＭＳ Ｐゴシック"/>
              </a:rPr>
              <a:t>追加</a:t>
            </a:r>
            <a:r>
              <a:rPr kumimoji="1" lang="en-US" altLang="ja-JP">
                <a:ea typeface="ＭＳ Ｐゴシック"/>
              </a:rPr>
              <a:t>]</a:t>
            </a:r>
            <a:r>
              <a:rPr kumimoji="1" lang="ja-JP" altLang="en-US">
                <a:ea typeface="ＭＳ Ｐゴシック"/>
              </a:rPr>
              <a:t> ボタンを使って、マップに他のレイヤーを追加することができます。</a:t>
            </a:r>
            <a:endParaRPr kumimoji="1" lang="en-US" altLang="ja-JP">
              <a:ea typeface="ＭＳ Ｐゴシック"/>
            </a:endParaRPr>
          </a:p>
          <a:p>
            <a:r>
              <a:rPr kumimoji="1" lang="ja-JP" altLang="en-US">
                <a:ea typeface="ＭＳ Ｐゴシック"/>
              </a:rPr>
              <a:t>・</a:t>
            </a:r>
            <a:r>
              <a:rPr lang="ja-JP" altLang="en-US">
                <a:ea typeface="ＭＳ Ｐゴシック"/>
              </a:rPr>
              <a:t>保有しているデータに限らず、</a:t>
            </a:r>
            <a:r>
              <a:rPr kumimoji="1" lang="en-US" altLang="ja-JP">
                <a:ea typeface="ＭＳ Ｐゴシック"/>
              </a:rPr>
              <a:t>ArcGIS</a:t>
            </a:r>
            <a:r>
              <a:rPr kumimoji="1" lang="ja-JP" altLang="en-US">
                <a:ea typeface="ＭＳ Ｐゴシック"/>
              </a:rPr>
              <a:t> </a:t>
            </a:r>
            <a:r>
              <a:rPr kumimoji="1" lang="en-US" altLang="ja-JP">
                <a:ea typeface="ＭＳ Ｐゴシック"/>
              </a:rPr>
              <a:t>Online</a:t>
            </a:r>
            <a:r>
              <a:rPr lang="en-US" altLang="ja-JP">
                <a:ea typeface="ＭＳ Ｐゴシック"/>
              </a:rPr>
              <a:t> </a:t>
            </a:r>
            <a:r>
              <a:rPr kumimoji="1" lang="ja-JP" altLang="en-US">
                <a:ea typeface="ＭＳ Ｐゴシック"/>
              </a:rPr>
              <a:t>上に</a:t>
            </a:r>
            <a:r>
              <a:rPr lang="ja-JP" altLang="en-US">
                <a:ea typeface="ＭＳ Ｐゴシック"/>
              </a:rPr>
              <a:t>公開されている</a:t>
            </a:r>
            <a:r>
              <a:rPr kumimoji="1" lang="ja-JP" altLang="en-US">
                <a:ea typeface="ＭＳ Ｐゴシック"/>
              </a:rPr>
              <a:t>データ も追加することができます。</a:t>
            </a:r>
            <a:r>
              <a:rPr lang="ja-JP" altLang="en-US">
                <a:ea typeface="ＭＳ Ｐゴシック"/>
              </a:rPr>
              <a:t>(スライド21)</a:t>
            </a:r>
            <a:br>
              <a:rPr lang="ja-JP" altLang="en-US">
                <a:ea typeface="ＭＳ Ｐゴシック"/>
                <a:cs typeface="+mn-lt"/>
              </a:rPr>
            </a:br>
            <a:r>
              <a:rPr lang="ja-JP" altLang="en-US">
                <a:ea typeface="ＭＳ Ｐゴシック"/>
                <a:cs typeface="Calibri"/>
              </a:rPr>
              <a:t>   </a:t>
            </a:r>
            <a:endParaRPr kumimoji="1" lang="en-US" altLang="ja-JP">
              <a:ea typeface="ＭＳ Ｐゴシック"/>
            </a:endParaRPr>
          </a:p>
          <a:p>
            <a:r>
              <a:rPr kumimoji="1" lang="ja-JP" altLang="en-US">
                <a:ea typeface="ＭＳ Ｐゴシック"/>
              </a:rPr>
              <a:t>・追加したレイヤは シンボルの変更をおこなって見やす</a:t>
            </a:r>
            <a:r>
              <a:rPr lang="ja-JP" altLang="en-US">
                <a:ea typeface="ＭＳ Ｐゴシック"/>
              </a:rPr>
              <a:t>してください</a:t>
            </a:r>
            <a:endParaRPr kumimoji="1" lang="en-US" altLang="ja-JP">
              <a:ea typeface="ＭＳ Ｐゴシック"/>
            </a:endParaRPr>
          </a:p>
          <a:p>
            <a:r>
              <a:rPr kumimoji="1" lang="ja-JP" altLang="en-US">
                <a:ea typeface="ＭＳ Ｐゴシック"/>
              </a:rPr>
              <a:t>・追加したデータの属性を</a:t>
            </a:r>
            <a:r>
              <a:rPr lang="ja-JP" altLang="en-US">
                <a:ea typeface="ＭＳ Ｐゴシック"/>
              </a:rPr>
              <a:t>以下の方法で</a:t>
            </a:r>
            <a:r>
              <a:rPr kumimoji="1" lang="ja-JP" altLang="en-US">
                <a:ea typeface="ＭＳ Ｐゴシック"/>
              </a:rPr>
              <a:t>確認して</a:t>
            </a:r>
            <a:r>
              <a:rPr lang="ja-JP" altLang="en-US">
                <a:ea typeface="ＭＳ Ｐゴシック"/>
              </a:rPr>
              <a:t>みて下さい。</a:t>
            </a:r>
            <a:endParaRPr kumimoji="1" lang="en-US" altLang="ja-JP">
              <a:ea typeface="ＭＳ Ｐゴシック"/>
            </a:endParaRPr>
          </a:p>
          <a:p>
            <a:r>
              <a:rPr kumimoji="1" lang="ja-JP" altLang="en-US"/>
              <a:t>  ・マップをクリック</a:t>
            </a:r>
            <a:endParaRPr kumimoji="1" lang="en-US" altLang="ja-JP"/>
          </a:p>
          <a:p>
            <a:r>
              <a:rPr lang="ja-JP" altLang="en-US">
                <a:ea typeface="ＭＳ Ｐゴシック"/>
              </a:rPr>
              <a:t> </a:t>
            </a:r>
            <a:r>
              <a:rPr kumimoji="1" lang="ja-JP" altLang="en-US">
                <a:ea typeface="ＭＳ Ｐゴシック"/>
              </a:rPr>
              <a:t> ・属性テーブルを表示 </a:t>
            </a:r>
            <a:r>
              <a:rPr kumimoji="1" lang="en-US" altLang="ja-JP">
                <a:ea typeface="ＭＳ Ｐゴシック"/>
              </a:rPr>
              <a:t>(</a:t>
            </a:r>
            <a:r>
              <a:rPr kumimoji="1" lang="en-US" altLang="ja-JP" sz="1200" b="1" i="0" u="none" strike="noStrike" kern="1200" baseline="0">
                <a:solidFill>
                  <a:schemeClr val="tx1"/>
                </a:solidFill>
                <a:latin typeface="+mn-lt"/>
                <a:ea typeface="ＭＳ Ｐゴシック"/>
                <a:cs typeface="+mn-cs"/>
              </a:rPr>
              <a:t>4-1. </a:t>
            </a:r>
            <a:r>
              <a:rPr kumimoji="1" lang="ja-JP" altLang="en-US" sz="1200" b="1" i="0" u="none" strike="noStrike" kern="1200" baseline="0">
                <a:solidFill>
                  <a:schemeClr val="tx1"/>
                </a:solidFill>
                <a:latin typeface="+mn-lt"/>
                <a:ea typeface="ＭＳ Ｐゴシック"/>
                <a:cs typeface="+mn-cs"/>
              </a:rPr>
              <a:t>属性テーブルを表示したい</a:t>
            </a:r>
            <a:r>
              <a:rPr kumimoji="1" lang="en-US" altLang="ja-JP" sz="1200" b="1" i="0" u="none" strike="noStrike" kern="1200" baseline="0">
                <a:solidFill>
                  <a:schemeClr val="tx1"/>
                </a:solidFill>
                <a:latin typeface="+mn-lt"/>
                <a:ea typeface="ＭＳ Ｐゴシック"/>
                <a:cs typeface="+mn-cs"/>
              </a:rPr>
              <a:t>p73</a:t>
            </a:r>
            <a:r>
              <a:rPr kumimoji="1" lang="en-US" altLang="ja-JP">
                <a:ea typeface="ＭＳ Ｐゴシック"/>
              </a:rPr>
              <a:t>)</a:t>
            </a:r>
            <a:endParaRPr lang="en-US" altLang="ja-JP">
              <a:ea typeface="ＭＳ Ｐゴシック"/>
              <a:cs typeface="Calibri"/>
            </a:endParaRPr>
          </a:p>
          <a:p>
            <a:endParaRPr kumimoji="1" lang="en-US" altLang="ja-JP"/>
          </a:p>
          <a:p>
            <a:r>
              <a:rPr kumimoji="1" lang="ja-JP" altLang="en-US">
                <a:ea typeface="ＭＳ Ｐゴシック"/>
              </a:rPr>
              <a:t>・★注意★</a:t>
            </a:r>
            <a:br>
              <a:rPr lang="en-US" altLang="ja-JP">
                <a:cs typeface="+mn-lt"/>
              </a:rPr>
            </a:br>
            <a:r>
              <a:rPr kumimoji="1" lang="ja-JP" altLang="en-US">
                <a:ea typeface="ＭＳ Ｐゴシック"/>
              </a:rPr>
              <a:t> 今回利用した避難所データは 国土数値情報からダウンロードした避難所データを</a:t>
            </a:r>
            <a:r>
              <a:rPr lang="ja-JP" altLang="en-US">
                <a:ea typeface="ＭＳ Ｐゴシック"/>
              </a:rPr>
              <a:t>一部地域</a:t>
            </a:r>
            <a:r>
              <a:rPr kumimoji="1" lang="ja-JP" altLang="en-US">
                <a:ea typeface="ＭＳ Ｐゴシック"/>
              </a:rPr>
              <a:t>で抽出したデータです。</a:t>
            </a:r>
            <a:endParaRPr kumimoji="1" lang="en-US" altLang="ja-JP">
              <a:ea typeface="ＭＳ Ｐゴシック"/>
            </a:endParaRPr>
          </a:p>
          <a:p>
            <a:r>
              <a:rPr lang="ja-JP" altLang="en-US">
                <a:ea typeface="ＭＳ Ｐゴシック"/>
              </a:rPr>
              <a:t> </a:t>
            </a:r>
            <a:r>
              <a:rPr kumimoji="1" lang="ja-JP" altLang="en-US">
                <a:ea typeface="ＭＳ Ｐゴシック"/>
              </a:rPr>
              <a:t>ダウンロードしたデータをそのまま利用すると</a:t>
            </a:r>
            <a:r>
              <a:rPr lang="ja-JP" altLang="en-US">
                <a:ea typeface="ＭＳ Ｐゴシック"/>
              </a:rPr>
              <a:t>この後の解析処理時 (到達圏) に</a:t>
            </a:r>
            <a:r>
              <a:rPr kumimoji="1" lang="ja-JP" altLang="en-US">
                <a:ea typeface="ＭＳ Ｐゴシック"/>
              </a:rPr>
              <a:t>膨大なクレジットが必要になります</a:t>
            </a:r>
            <a:r>
              <a:rPr lang="ja-JP" altLang="en-US">
                <a:ea typeface="ＭＳ Ｐゴシック"/>
              </a:rPr>
              <a:t>ので、注意して下さい。</a:t>
            </a:r>
            <a:endParaRPr lang="ja-JP" altLang="en-US">
              <a:ea typeface="ＭＳ Ｐゴシック"/>
              <a:cs typeface="Calibri"/>
            </a:endParaRPr>
          </a:p>
        </p:txBody>
      </p:sp>
      <p:sp>
        <p:nvSpPr>
          <p:cNvPr id="4" name="スライド番号プレースホルダー 3"/>
          <p:cNvSpPr>
            <a:spLocks noGrp="1"/>
          </p:cNvSpPr>
          <p:nvPr>
            <p:ph type="sldNum" sz="quarter" idx="5"/>
          </p:nvPr>
        </p:nvSpPr>
        <p:spPr/>
        <p:txBody>
          <a:bodyPr/>
          <a:lstStyle/>
          <a:p>
            <a:fld id="{2EAA4DFC-905D-42CB-A22C-720A020430C0}" type="slidenum">
              <a:rPr lang="ja-JP" altLang="en-US" smtClean="0"/>
              <a:pPr/>
              <a:t>13</a:t>
            </a:fld>
            <a:endParaRPr lang="ja-JP" altLang="en-US"/>
          </a:p>
        </p:txBody>
      </p:sp>
    </p:spTree>
    <p:extLst>
      <p:ext uri="{BB962C8B-B14F-4D97-AF65-F5344CB8AC3E}">
        <p14:creationId xmlns:p14="http://schemas.microsoft.com/office/powerpoint/2010/main" val="2649550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ea typeface="ＭＳ Ｐゴシック"/>
              </a:rPr>
              <a:t>避難所から </a:t>
            </a:r>
            <a:r>
              <a:rPr kumimoji="1" lang="en-US" altLang="ja-JP">
                <a:ea typeface="ＭＳ Ｐゴシック"/>
              </a:rPr>
              <a:t>5</a:t>
            </a:r>
            <a:r>
              <a:rPr kumimoji="1" lang="ja-JP" altLang="en-US">
                <a:ea typeface="ＭＳ Ｐゴシック"/>
              </a:rPr>
              <a:t> 分圏内の到達圏を作成し、よく利用する</a:t>
            </a:r>
            <a:r>
              <a:rPr lang="ja-JP" altLang="en-US">
                <a:ea typeface="ＭＳ Ｐゴシック"/>
              </a:rPr>
              <a:t>場所</a:t>
            </a:r>
            <a:r>
              <a:rPr kumimoji="1" lang="ja-JP" altLang="en-US">
                <a:ea typeface="ＭＳ Ｐゴシック"/>
              </a:rPr>
              <a:t>が到達圏に入っているかどうかを確認します</a:t>
            </a:r>
            <a:endParaRPr kumimoji="1" lang="en-US" altLang="ja-JP">
              <a:ea typeface="ＭＳ Ｐゴシック"/>
            </a:endParaRPr>
          </a:p>
          <a:p>
            <a:r>
              <a:rPr kumimoji="1" lang="ja-JP" altLang="en-US">
                <a:ea typeface="ＭＳ Ｐゴシック"/>
              </a:rPr>
              <a:t>解析機能</a:t>
            </a:r>
            <a:r>
              <a:rPr lang="ja-JP" altLang="en-US">
                <a:ea typeface="ＭＳ Ｐゴシック"/>
              </a:rPr>
              <a:t>を利用するにはクレジットが必要です。</a:t>
            </a:r>
            <a:endParaRPr kumimoji="1" lang="en-US" altLang="ja-JP">
              <a:ea typeface="ＭＳ Ｐゴシック"/>
            </a:endParaRPr>
          </a:p>
        </p:txBody>
      </p:sp>
      <p:sp>
        <p:nvSpPr>
          <p:cNvPr id="4" name="スライド番号プレースホルダー 3"/>
          <p:cNvSpPr>
            <a:spLocks noGrp="1"/>
          </p:cNvSpPr>
          <p:nvPr>
            <p:ph type="sldNum" sz="quarter" idx="5"/>
          </p:nvPr>
        </p:nvSpPr>
        <p:spPr/>
        <p:txBody>
          <a:bodyPr/>
          <a:lstStyle/>
          <a:p>
            <a:fld id="{2EAA4DFC-905D-42CB-A22C-720A020430C0}" type="slidenum">
              <a:rPr lang="ja-JP" altLang="en-US" smtClean="0"/>
              <a:pPr/>
              <a:t>14</a:t>
            </a:fld>
            <a:endParaRPr lang="ja-JP" altLang="en-US"/>
          </a:p>
        </p:txBody>
      </p:sp>
    </p:spTree>
    <p:extLst>
      <p:ext uri="{BB962C8B-B14F-4D97-AF65-F5344CB8AC3E}">
        <p14:creationId xmlns:p14="http://schemas.microsoft.com/office/powerpoint/2010/main" val="776363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9700" y="587375"/>
            <a:ext cx="6426200" cy="4819650"/>
          </a:xfrm>
        </p:spPr>
      </p:sp>
      <p:sp>
        <p:nvSpPr>
          <p:cNvPr id="3" name="ノート プレースホルダー 2"/>
          <p:cNvSpPr>
            <a:spLocks noGrp="1"/>
          </p:cNvSpPr>
          <p:nvPr>
            <p:ph type="body" idx="1"/>
          </p:nvPr>
        </p:nvSpPr>
        <p:spPr/>
        <p:txBody>
          <a:bodyPr/>
          <a:lstStyle/>
          <a:p>
            <a:endParaRPr kumimoji="1" lang="en-US" altLang="ja-JP"/>
          </a:p>
          <a:p>
            <a:endParaRPr kumimoji="1" lang="ja-JP" altLang="en-US"/>
          </a:p>
        </p:txBody>
      </p:sp>
      <p:sp>
        <p:nvSpPr>
          <p:cNvPr id="4" name="スライド番号プレースホルダー 3"/>
          <p:cNvSpPr>
            <a:spLocks noGrp="1"/>
          </p:cNvSpPr>
          <p:nvPr>
            <p:ph type="sldNum" sz="quarter" idx="10"/>
          </p:nvPr>
        </p:nvSpPr>
        <p:spPr/>
        <p:txBody>
          <a:bodyPr/>
          <a:lstStyle/>
          <a:p>
            <a:fld id="{2EAA4DFC-905D-42CB-A22C-720A020430C0}" type="slidenum">
              <a:rPr lang="ja-JP" altLang="en-US" smtClean="0"/>
              <a:pPr/>
              <a:t>15</a:t>
            </a:fld>
            <a:endParaRPr lang="ja-JP" altLang="en-US"/>
          </a:p>
        </p:txBody>
      </p:sp>
    </p:spTree>
    <p:extLst>
      <p:ext uri="{BB962C8B-B14F-4D97-AF65-F5344CB8AC3E}">
        <p14:creationId xmlns:p14="http://schemas.microsoft.com/office/powerpoint/2010/main" val="4199780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ea typeface="ＭＳ Ｐゴシック"/>
              </a:rPr>
              <a:t>[</a:t>
            </a:r>
            <a:r>
              <a:rPr kumimoji="1" lang="ja-JP" altLang="en-US">
                <a:ea typeface="ＭＳ Ｐゴシック"/>
              </a:rPr>
              <a:t>到達圏レイヤーの作成</a:t>
            </a:r>
            <a:r>
              <a:rPr kumimoji="1" lang="en-US" altLang="ja-JP">
                <a:ea typeface="ＭＳ Ｐゴシック"/>
              </a:rPr>
              <a:t>]</a:t>
            </a:r>
            <a:r>
              <a:rPr kumimoji="1" lang="ja-JP" altLang="en-US">
                <a:ea typeface="ＭＳ Ｐゴシック"/>
              </a:rPr>
              <a:t> を行う場合は、特にフィーチャ数に注意してください。</a:t>
            </a:r>
            <a:endParaRPr kumimoji="1" lang="en-US" altLang="ja-JP">
              <a:ea typeface="ＭＳ Ｐゴシック"/>
            </a:endParaRPr>
          </a:p>
          <a:p>
            <a:r>
              <a:rPr kumimoji="1" lang="ja-JP" altLang="en-US">
                <a:ea typeface="ＭＳ Ｐゴシック"/>
              </a:rPr>
              <a:t>フィーチャ数が多いとクレジット</a:t>
            </a:r>
            <a:r>
              <a:rPr lang="ja-JP" altLang="en-US">
                <a:ea typeface="ＭＳ Ｐゴシック"/>
              </a:rPr>
              <a:t>が多く</a:t>
            </a:r>
            <a:r>
              <a:rPr kumimoji="1" lang="ja-JP" altLang="en-US">
                <a:ea typeface="ＭＳ Ｐゴシック"/>
              </a:rPr>
              <a:t>必要になります</a:t>
            </a:r>
            <a:endParaRPr kumimoji="1" lang="en-US" altLang="ja-JP">
              <a:ea typeface="ＭＳ Ｐゴシック"/>
            </a:endParaRPr>
          </a:p>
          <a:p>
            <a:endParaRPr kumimoji="1" lang="ja-JP" altLang="en-US"/>
          </a:p>
        </p:txBody>
      </p:sp>
      <p:sp>
        <p:nvSpPr>
          <p:cNvPr id="4" name="スライド番号プレースホルダー 3"/>
          <p:cNvSpPr>
            <a:spLocks noGrp="1"/>
          </p:cNvSpPr>
          <p:nvPr>
            <p:ph type="sldNum" sz="quarter" idx="5"/>
          </p:nvPr>
        </p:nvSpPr>
        <p:spPr/>
        <p:txBody>
          <a:bodyPr/>
          <a:lstStyle/>
          <a:p>
            <a:fld id="{2EAA4DFC-905D-42CB-A22C-720A020430C0}" type="slidenum">
              <a:rPr lang="ja-JP" altLang="en-US" smtClean="0"/>
              <a:pPr/>
              <a:t>16</a:t>
            </a:fld>
            <a:endParaRPr lang="ja-JP" altLang="en-US"/>
          </a:p>
        </p:txBody>
      </p:sp>
    </p:spTree>
    <p:extLst>
      <p:ext uri="{BB962C8B-B14F-4D97-AF65-F5344CB8AC3E}">
        <p14:creationId xmlns:p14="http://schemas.microsoft.com/office/powerpoint/2010/main" val="4175850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ＭＳ Ｐゴシック"/>
                <a:cs typeface="Calibri"/>
              </a:rPr>
              <a:t>分析の実行を行う前に、必ず 「クレジットの表示」 を使ってクレジット使用量を確認します。</a:t>
            </a:r>
          </a:p>
          <a:p>
            <a:r>
              <a:rPr lang="ja-JP" altLang="en-US">
                <a:ea typeface="ＭＳ Ｐゴシック"/>
                <a:cs typeface="Calibri"/>
              </a:rPr>
              <a:t>クレジット量が多い場合は、解析範囲を狭める、[到達圏レイヤーの作成] ではなく [バッファ-の作成] に置き換える。等してください。</a:t>
            </a:r>
          </a:p>
        </p:txBody>
      </p:sp>
      <p:sp>
        <p:nvSpPr>
          <p:cNvPr id="4" name="スライド番号プレースホルダー 3"/>
          <p:cNvSpPr>
            <a:spLocks noGrp="1"/>
          </p:cNvSpPr>
          <p:nvPr>
            <p:ph type="sldNum" sz="quarter" idx="5"/>
          </p:nvPr>
        </p:nvSpPr>
        <p:spPr/>
        <p:txBody>
          <a:bodyPr/>
          <a:lstStyle/>
          <a:p>
            <a:fld id="{2EAA4DFC-905D-42CB-A22C-720A020430C0}" type="slidenum">
              <a:rPr lang="ja-JP" altLang="en-US" smtClean="0"/>
              <a:pPr/>
              <a:t>17</a:t>
            </a:fld>
            <a:endParaRPr lang="ja-JP" altLang="en-US"/>
          </a:p>
        </p:txBody>
      </p:sp>
    </p:spTree>
    <p:extLst>
      <p:ext uri="{BB962C8B-B14F-4D97-AF65-F5344CB8AC3E}">
        <p14:creationId xmlns:p14="http://schemas.microsoft.com/office/powerpoint/2010/main" val="811742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利用データ</a:t>
            </a:r>
            <a:r>
              <a:rPr lang="en-US" altLang="ja-JP"/>
              <a:t>: </a:t>
            </a:r>
            <a:br>
              <a:rPr lang="en-US" altLang="ja-JP"/>
            </a:br>
            <a:r>
              <a:rPr lang="ja-JP" altLang="en-US" b="0"/>
              <a:t>境界データ</a:t>
            </a:r>
            <a:r>
              <a:rPr lang="en-US" altLang="ja-JP" b="0"/>
              <a:t>: </a:t>
            </a:r>
            <a:r>
              <a:rPr lang="ja-JP" altLang="en-US" b="0"/>
              <a:t>「平成 </a:t>
            </a:r>
            <a:r>
              <a:rPr lang="en-US" altLang="ja-JP" b="0"/>
              <a:t>27</a:t>
            </a:r>
            <a:r>
              <a:rPr lang="ja-JP" altLang="en-US" b="0"/>
              <a:t> 年度国勢調査 町丁・字界」</a:t>
            </a:r>
            <a:br>
              <a:rPr lang="en-US" altLang="ja-JP" b="0"/>
            </a:br>
            <a:r>
              <a:rPr lang="ja-JP" altLang="en-US" b="0"/>
              <a:t>統計情報</a:t>
            </a:r>
            <a:r>
              <a:rPr lang="en-US" altLang="ja-JP" b="0"/>
              <a:t>: </a:t>
            </a:r>
            <a:r>
              <a:rPr lang="ja-JP" altLang="en-US" b="0"/>
              <a:t>統計局 </a:t>
            </a:r>
            <a:r>
              <a:rPr lang="en-US" altLang="ja-JP" b="0"/>
              <a:t>(e-Stat)</a:t>
            </a:r>
            <a:r>
              <a:rPr lang="ja-JP" altLang="en-US" b="0"/>
              <a:t> よりダウンロード </a:t>
            </a:r>
            <a:endParaRPr lang="en-US" altLang="ja-JP" b="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a:t>利用手順</a:t>
            </a:r>
            <a:r>
              <a:rPr lang="en-US" altLang="ja-JP" b="0"/>
              <a:t>: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a:t>① </a:t>
            </a:r>
            <a:r>
              <a:rPr lang="en-US" altLang="ja-JP">
                <a:hlinkClick r:id="rId3"/>
              </a:rPr>
              <a:t>https://www.e-stat.go.jp/</a:t>
            </a:r>
            <a:endParaRPr lang="en-US" altLang="ja-JP" b="0"/>
          </a:p>
          <a:p>
            <a:r>
              <a:rPr kumimoji="1" lang="ja-JP" altLang="en-US"/>
              <a:t>② </a:t>
            </a:r>
            <a:r>
              <a:rPr kumimoji="1" lang="en-US" altLang="ja-JP"/>
              <a:t>[</a:t>
            </a:r>
            <a:r>
              <a:rPr kumimoji="1" lang="ja-JP" altLang="en-US"/>
              <a:t>統計データを活用する</a:t>
            </a:r>
            <a:r>
              <a:rPr kumimoji="1" lang="en-US" altLang="ja-JP"/>
              <a:t>]</a:t>
            </a:r>
            <a:r>
              <a:rPr kumimoji="1" lang="ja-JP" altLang="en-US"/>
              <a:t> →</a:t>
            </a:r>
            <a:r>
              <a:rPr kumimoji="1" lang="en-US" altLang="ja-JP"/>
              <a:t>[</a:t>
            </a:r>
            <a:r>
              <a:rPr kumimoji="1" lang="ja-JP" altLang="en-US"/>
              <a:t>地図</a:t>
            </a:r>
            <a:r>
              <a:rPr kumimoji="1" lang="en-US" altLang="ja-JP"/>
              <a:t>]</a:t>
            </a:r>
          </a:p>
          <a:p>
            <a:r>
              <a:rPr kumimoji="1" lang="ja-JP" altLang="en-US"/>
              <a:t>③ </a:t>
            </a:r>
            <a:r>
              <a:rPr kumimoji="1" lang="en-US" altLang="ja-JP"/>
              <a:t>[</a:t>
            </a:r>
            <a:r>
              <a:rPr kumimoji="1" lang="ja-JP" altLang="en-US"/>
              <a:t>＞統計データダウンロード</a:t>
            </a:r>
            <a:r>
              <a:rPr kumimoji="1" lang="en-US" altLang="ja-JP"/>
              <a:t>]</a:t>
            </a:r>
            <a:r>
              <a:rPr kumimoji="1" lang="ja-JP" altLang="en-US"/>
              <a:t> → </a:t>
            </a:r>
            <a:r>
              <a:rPr kumimoji="1" lang="en-US" altLang="ja-JP"/>
              <a:t>[</a:t>
            </a:r>
            <a:r>
              <a:rPr kumimoji="1" lang="ja-JP" altLang="en-US"/>
              <a:t>国勢調査</a:t>
            </a:r>
            <a:r>
              <a:rPr kumimoji="1" lang="en-US" altLang="ja-JP"/>
              <a:t>]</a:t>
            </a:r>
            <a:r>
              <a:rPr kumimoji="1" lang="ja-JP" altLang="en-US"/>
              <a:t> → </a:t>
            </a:r>
            <a:r>
              <a:rPr kumimoji="1" lang="en-US" altLang="ja-JP"/>
              <a:t>[+2015</a:t>
            </a:r>
            <a:r>
              <a:rPr kumimoji="1" lang="ja-JP" altLang="en-US"/>
              <a:t>年</a:t>
            </a:r>
            <a:r>
              <a:rPr kumimoji="1" lang="en-US" altLang="ja-JP"/>
              <a:t>](</a:t>
            </a:r>
            <a:r>
              <a:rPr kumimoji="1" lang="ja-JP" altLang="en-US"/>
              <a:t>境界と同じ年度を選択</a:t>
            </a:r>
            <a:r>
              <a:rPr kumimoji="1" lang="en-US" altLang="ja-JP"/>
              <a:t>)</a:t>
            </a:r>
            <a:r>
              <a:rPr kumimoji="1" lang="ja-JP" altLang="en-US"/>
              <a:t> → </a:t>
            </a:r>
            <a:r>
              <a:rPr kumimoji="1" lang="en-US" altLang="ja-JP"/>
              <a:t>[</a:t>
            </a:r>
            <a:r>
              <a:rPr kumimoji="1" lang="ja-JP" altLang="en-US"/>
              <a:t>小地域 </a:t>
            </a:r>
            <a:r>
              <a:rPr kumimoji="1" lang="en-US" altLang="ja-JP"/>
              <a:t>(</a:t>
            </a:r>
            <a:r>
              <a:rPr kumimoji="1" lang="ja-JP" altLang="en-US"/>
              <a:t>町丁・字等別</a:t>
            </a:r>
            <a:r>
              <a:rPr kumimoji="1" lang="en-US" altLang="ja-JP"/>
              <a:t>)</a:t>
            </a:r>
            <a:r>
              <a:rPr kumimoji="1" lang="ja-JP" altLang="en-US"/>
              <a:t> </a:t>
            </a:r>
            <a:r>
              <a:rPr kumimoji="1" lang="en-US" altLang="ja-JP"/>
              <a:t>]</a:t>
            </a:r>
            <a:r>
              <a:rPr kumimoji="1" lang="ja-JP" altLang="en-US"/>
              <a:t> </a:t>
            </a:r>
            <a:endParaRPr kumimoji="1" lang="en-US" altLang="ja-JP"/>
          </a:p>
          <a:p>
            <a:r>
              <a:rPr kumimoji="1" lang="ja-JP" altLang="en-US"/>
              <a:t>    → 任意のデータ </a:t>
            </a:r>
            <a:r>
              <a:rPr kumimoji="1" lang="en-US" altLang="ja-JP"/>
              <a:t>(</a:t>
            </a:r>
            <a:r>
              <a:rPr kumimoji="1" lang="ja-JP" altLang="en-US"/>
              <a:t>男女別人口総数及び世帯総数</a:t>
            </a:r>
            <a:r>
              <a:rPr kumimoji="1" lang="en-US" altLang="ja-JP"/>
              <a:t>)</a:t>
            </a:r>
            <a:r>
              <a:rPr kumimoji="1" lang="ja-JP" altLang="en-US"/>
              <a:t> → 対象都道府県の </a:t>
            </a:r>
            <a:r>
              <a:rPr kumimoji="1" lang="en-US" altLang="ja-JP"/>
              <a:t>[csv]</a:t>
            </a:r>
          </a:p>
          <a:p>
            <a:endParaRPr kumimoji="1" lang="en-US" altLang="ja-JP"/>
          </a:p>
          <a:p>
            <a:r>
              <a:rPr kumimoji="1" lang="ja-JP" altLang="en-US"/>
              <a:t>④ダウンロードした統計情報は</a:t>
            </a:r>
            <a:r>
              <a:rPr kumimoji="1" lang="en-US" altLang="ja-JP"/>
              <a:t>ArcGIS</a:t>
            </a:r>
            <a:r>
              <a:rPr kumimoji="1" lang="ja-JP" altLang="en-US"/>
              <a:t> </a:t>
            </a:r>
            <a:r>
              <a:rPr kumimoji="1" lang="en-US" altLang="ja-JP"/>
              <a:t>Online</a:t>
            </a:r>
            <a:r>
              <a:rPr kumimoji="1" lang="ja-JP" altLang="en-US"/>
              <a:t> にアップロードするまえに不要なものを削除しておきます。</a:t>
            </a:r>
            <a:endParaRPr kumimoji="1" lang="en-US" altLang="ja-JP"/>
          </a:p>
          <a:p>
            <a:r>
              <a:rPr kumimoji="1" lang="ja-JP" altLang="en-US"/>
              <a:t>   ・統計情報内にある </a:t>
            </a:r>
            <a:r>
              <a:rPr kumimoji="1" lang="en-US" altLang="ja-JP"/>
              <a:t>’-’</a:t>
            </a:r>
            <a:r>
              <a:rPr kumimoji="1" lang="ja-JP" altLang="en-US"/>
              <a:t> や </a:t>
            </a:r>
            <a:r>
              <a:rPr kumimoji="1" lang="en-US" altLang="ja-JP"/>
              <a:t>’X’</a:t>
            </a:r>
            <a:r>
              <a:rPr kumimoji="1" lang="ja-JP" altLang="en-US"/>
              <a:t> が あると数値型をして読み取れない為 </a:t>
            </a:r>
            <a:r>
              <a:rPr kumimoji="1" lang="en-US" altLang="ja-JP"/>
              <a:t>0</a:t>
            </a:r>
            <a:r>
              <a:rPr kumimoji="1" lang="ja-JP" altLang="en-US"/>
              <a:t>に置き換える</a:t>
            </a:r>
            <a:endParaRPr kumimoji="1" lang="en-US" altLang="ja-JP"/>
          </a:p>
          <a:p>
            <a:r>
              <a:rPr kumimoji="1" lang="ja-JP" altLang="en-US"/>
              <a:t>   ・</a:t>
            </a:r>
            <a:r>
              <a:rPr kumimoji="1" lang="en-US" altLang="ja-JP"/>
              <a:t>2</a:t>
            </a:r>
            <a:r>
              <a:rPr kumimoji="1" lang="ja-JP" altLang="en-US"/>
              <a:t>行目から値として読み込むので、項目名が</a:t>
            </a:r>
            <a:r>
              <a:rPr kumimoji="1" lang="en-US" altLang="ja-JP"/>
              <a:t>2</a:t>
            </a:r>
            <a:r>
              <a:rPr kumimoji="1" lang="ja-JP" altLang="en-US"/>
              <a:t>行目にある場合は</a:t>
            </a:r>
            <a:r>
              <a:rPr kumimoji="1" lang="en-US" altLang="ja-JP"/>
              <a:t>1</a:t>
            </a:r>
            <a:r>
              <a:rPr kumimoji="1" lang="ja-JP" altLang="en-US"/>
              <a:t>行目に置き換える</a:t>
            </a:r>
            <a:endParaRPr kumimoji="1" lang="en-US" altLang="ja-JP"/>
          </a:p>
          <a:p>
            <a:r>
              <a:rPr kumimoji="1" lang="ja-JP" altLang="en-US"/>
              <a:t>   ・不要な項目が多い場合はあらかじめ削除しておく</a:t>
            </a:r>
            <a:endParaRPr kumimoji="1" lang="en-US" altLang="ja-JP"/>
          </a:p>
          <a:p>
            <a:r>
              <a:rPr kumimoji="1" lang="ja-JP" altLang="en-US"/>
              <a:t>   ・</a:t>
            </a:r>
            <a:r>
              <a:rPr kumimoji="1" lang="en-US" altLang="ja-JP"/>
              <a:t>e-stat</a:t>
            </a:r>
            <a:r>
              <a:rPr kumimoji="1" lang="ja-JP" altLang="en-US"/>
              <a:t>の統計情報を使う場合は、必要な地域のレコードだけにしておく</a:t>
            </a:r>
            <a:endParaRPr kumimoji="1" lang="en-US" altLang="ja-JP"/>
          </a:p>
        </p:txBody>
      </p:sp>
      <p:sp>
        <p:nvSpPr>
          <p:cNvPr id="4" name="スライド番号プレースホルダー 3"/>
          <p:cNvSpPr>
            <a:spLocks noGrp="1"/>
          </p:cNvSpPr>
          <p:nvPr>
            <p:ph type="sldNum" sz="quarter" idx="5"/>
          </p:nvPr>
        </p:nvSpPr>
        <p:spPr/>
        <p:txBody>
          <a:bodyPr/>
          <a:lstStyle/>
          <a:p>
            <a:fld id="{2EAA4DFC-905D-42CB-A22C-720A020430C0}" type="slidenum">
              <a:rPr lang="ja-JP" altLang="en-US" smtClean="0"/>
              <a:pPr/>
              <a:t>20</a:t>
            </a:fld>
            <a:endParaRPr lang="ja-JP" altLang="en-US"/>
          </a:p>
        </p:txBody>
      </p:sp>
    </p:spTree>
    <p:extLst>
      <p:ext uri="{BB962C8B-B14F-4D97-AF65-F5344CB8AC3E}">
        <p14:creationId xmlns:p14="http://schemas.microsoft.com/office/powerpoint/2010/main" val="864112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ea typeface="ＭＳ Ｐゴシック"/>
              </a:rPr>
              <a:t>・表示する境界は対象地域</a:t>
            </a:r>
            <a:r>
              <a:rPr kumimoji="1" lang="en-US" altLang="ja-JP">
                <a:ea typeface="ＭＳ Ｐゴシック"/>
              </a:rPr>
              <a:t>(</a:t>
            </a:r>
            <a:r>
              <a:rPr kumimoji="1" lang="ja-JP" altLang="en-US">
                <a:ea typeface="ＭＳ Ｐゴシック"/>
              </a:rPr>
              <a:t>市区町村レベル</a:t>
            </a:r>
            <a:r>
              <a:rPr kumimoji="1" lang="en-US" altLang="ja-JP">
                <a:ea typeface="ＭＳ Ｐゴシック"/>
              </a:rPr>
              <a:t>)</a:t>
            </a:r>
            <a:r>
              <a:rPr kumimoji="1" lang="ja-JP" altLang="en-US">
                <a:ea typeface="ＭＳ Ｐゴシック"/>
              </a:rPr>
              <a:t>で絞込をしておく。特にスライドと同じように統計情報を結合する場合は</a:t>
            </a:r>
            <a:r>
              <a:rPr lang="ja-JP" altLang="en-US">
                <a:ea typeface="ＭＳ Ｐゴシック"/>
              </a:rPr>
              <a:t>かならず表示制限をしておきます。</a:t>
            </a:r>
            <a:endParaRPr kumimoji="1" lang="en-US" altLang="ja-JP">
              <a:ea typeface="ＭＳ Ｐゴシック"/>
            </a:endParaRPr>
          </a:p>
          <a:p>
            <a:pPr>
              <a:defRPr/>
            </a:pPr>
            <a:r>
              <a:rPr lang="ja-JP" altLang="en-US">
                <a:ea typeface="ＭＳ Ｐゴシック"/>
              </a:rPr>
              <a:t> </a:t>
            </a:r>
            <a:r>
              <a:rPr kumimoji="1" lang="ja-JP" altLang="en-US">
                <a:ea typeface="ＭＳ Ｐゴシック"/>
              </a:rPr>
              <a:t>統計情報は都道府県レベルのレコードが含まれており、</a:t>
            </a:r>
            <a:r>
              <a:rPr lang="ja-JP" altLang="en-US">
                <a:ea typeface="ＭＳ Ｐゴシック"/>
              </a:rPr>
              <a:t>そのまま結合しようとすると</a:t>
            </a:r>
            <a:r>
              <a:rPr kumimoji="1" lang="ja-JP" altLang="en-US">
                <a:ea typeface="ＭＳ Ｐゴシック"/>
              </a:rPr>
              <a:t>膨大なレコードを結合することになり、クレジット消費が増えてし</a:t>
            </a:r>
            <a:r>
              <a:rPr lang="ja-JP" altLang="en-US">
                <a:ea typeface="ＭＳ Ｐゴシック"/>
              </a:rPr>
              <a:t>まいます。</a:t>
            </a:r>
            <a:endParaRPr kumimoji="1" lang="en-US" altLang="ja-JP">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ea typeface="ＭＳ Ｐゴシック"/>
              </a:rPr>
              <a:t>境界の表示を制限しない場合は、統計情報</a:t>
            </a:r>
            <a:r>
              <a:rPr kumimoji="1" lang="en-US" altLang="ja-JP">
                <a:ea typeface="ＭＳ Ｐゴシック"/>
              </a:rPr>
              <a:t>(csv)</a:t>
            </a:r>
            <a:r>
              <a:rPr kumimoji="1" lang="ja-JP" altLang="en-US">
                <a:ea typeface="ＭＳ Ｐゴシック"/>
              </a:rPr>
              <a:t>から必要なレコードだけを残す</a:t>
            </a:r>
            <a:r>
              <a:rPr lang="ja-JP" altLang="en-US">
                <a:ea typeface="ＭＳ Ｐゴシック"/>
              </a:rPr>
              <a:t>ようにしてください。</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p:cNvSpPr>
            <a:spLocks noGrp="1"/>
          </p:cNvSpPr>
          <p:nvPr>
            <p:ph type="sldNum" sz="quarter" idx="5"/>
          </p:nvPr>
        </p:nvSpPr>
        <p:spPr/>
        <p:txBody>
          <a:bodyPr/>
          <a:lstStyle/>
          <a:p>
            <a:fld id="{2EAA4DFC-905D-42CB-A22C-720A020430C0}" type="slidenum">
              <a:rPr lang="ja-JP" altLang="en-US" smtClean="0"/>
              <a:pPr/>
              <a:t>21</a:t>
            </a:fld>
            <a:endParaRPr lang="ja-JP" altLang="en-US"/>
          </a:p>
        </p:txBody>
      </p:sp>
    </p:spTree>
    <p:extLst>
      <p:ext uri="{BB962C8B-B14F-4D97-AF65-F5344CB8AC3E}">
        <p14:creationId xmlns:p14="http://schemas.microsoft.com/office/powerpoint/2010/main" val="800956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ＭＳ Ｐゴシック"/>
                <a:cs typeface="Calibri"/>
              </a:rPr>
              <a:t>・ArcGIS Online スタートアップガイド</a:t>
            </a:r>
            <a:endParaRPr lang="ja-JP" altLang="en-US">
              <a:ea typeface="ＭＳ Ｐゴシック"/>
            </a:endParaRPr>
          </a:p>
          <a:p>
            <a:r>
              <a:rPr lang="ja-JP">
                <a:ea typeface="ＭＳ Ｐゴシック"/>
                <a:hlinkClick r:id="rId3"/>
              </a:rPr>
              <a:t>https://www.esrij.com/cgi-bin/wp/wp-content/uploads/documents/AGOL_Pro_startupguide.pdf</a:t>
            </a:r>
            <a:endParaRPr lang="ja-JP">
              <a:ea typeface="ＭＳ Ｐゴシック"/>
              <a:cs typeface="Calibri"/>
            </a:endParaRPr>
          </a:p>
        </p:txBody>
      </p:sp>
      <p:sp>
        <p:nvSpPr>
          <p:cNvPr id="4" name="スライド番号プレースホルダー 3"/>
          <p:cNvSpPr>
            <a:spLocks noGrp="1"/>
          </p:cNvSpPr>
          <p:nvPr>
            <p:ph type="sldNum" sz="quarter" idx="5"/>
          </p:nvPr>
        </p:nvSpPr>
        <p:spPr/>
        <p:txBody>
          <a:bodyPr/>
          <a:lstStyle/>
          <a:p>
            <a:fld id="{2EAA4DFC-905D-42CB-A22C-720A020430C0}" type="slidenum">
              <a:rPr lang="ja-JP" altLang="en-US" smtClean="0"/>
              <a:pPr/>
              <a:t>2</a:t>
            </a:fld>
            <a:endParaRPr lang="ja-JP" altLang="en-US"/>
          </a:p>
        </p:txBody>
      </p:sp>
    </p:spTree>
    <p:extLst>
      <p:ext uri="{BB962C8B-B14F-4D97-AF65-F5344CB8AC3E}">
        <p14:creationId xmlns:p14="http://schemas.microsoft.com/office/powerpoint/2010/main" val="2634009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p:cNvSpPr>
            <a:spLocks noGrp="1"/>
          </p:cNvSpPr>
          <p:nvPr>
            <p:ph type="sldNum" sz="quarter" idx="5"/>
          </p:nvPr>
        </p:nvSpPr>
        <p:spPr/>
        <p:txBody>
          <a:bodyPr/>
          <a:lstStyle/>
          <a:p>
            <a:fld id="{2EAA4DFC-905D-42CB-A22C-720A020430C0}" type="slidenum">
              <a:rPr lang="ja-JP" altLang="en-US" smtClean="0"/>
              <a:pPr/>
              <a:t>22</a:t>
            </a:fld>
            <a:endParaRPr lang="ja-JP" altLang="en-US"/>
          </a:p>
        </p:txBody>
      </p:sp>
    </p:spTree>
    <p:extLst>
      <p:ext uri="{BB962C8B-B14F-4D97-AF65-F5344CB8AC3E}">
        <p14:creationId xmlns:p14="http://schemas.microsoft.com/office/powerpoint/2010/main" val="760225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ここでは</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 ①ターゲット</a:t>
            </a:r>
            <a:r>
              <a:rPr kumimoji="1" lang="en-US" altLang="ja-JP"/>
              <a:t>: </a:t>
            </a:r>
            <a:r>
              <a:rPr kumimoji="1" lang="ja-JP" altLang="en-US"/>
              <a:t> 国勢調査境界（平成</a:t>
            </a:r>
            <a:r>
              <a:rPr kumimoji="1" lang="en-US" altLang="ja-JP"/>
              <a:t>27</a:t>
            </a:r>
            <a:r>
              <a:rPr kumimoji="1" lang="ja-JP" altLang="en-US"/>
              <a:t>年 国勢調査 町丁・字界等）</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 ②ターゲットレイヤーに結合するレイヤーの選択</a:t>
            </a:r>
            <a:r>
              <a:rPr kumimoji="1" lang="en-US" altLang="ja-JP"/>
              <a:t>: </a:t>
            </a:r>
            <a:r>
              <a:rPr kumimoji="1" lang="ja-JP" altLang="en-US"/>
              <a:t> アップロードした統計情報 </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 ③結合タイプ</a:t>
            </a:r>
            <a:r>
              <a:rPr kumimoji="1" lang="en-US" altLang="ja-JP"/>
              <a:t>: </a:t>
            </a:r>
            <a:r>
              <a:rPr kumimoji="1" lang="ja-JP" altLang="en-US"/>
              <a:t> 結合するフィールドの選択</a:t>
            </a:r>
            <a:br>
              <a:rPr kumimoji="1" lang="en-US" altLang="ja-JP"/>
            </a:br>
            <a:r>
              <a:rPr kumimoji="1" lang="ja-JP" altLang="en-US"/>
              <a:t>                    </a:t>
            </a:r>
            <a:r>
              <a:rPr kumimoji="1" lang="en-US" altLang="ja-JP"/>
              <a:t>KEY_CODE</a:t>
            </a:r>
            <a:r>
              <a:rPr kumimoji="1" lang="ja-JP" altLang="en-US"/>
              <a:t> と </a:t>
            </a:r>
            <a:r>
              <a:rPr kumimoji="1" lang="en-US" altLang="ja-JP"/>
              <a:t>KEY_CODE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 ⑤結合レイヤーの名前</a:t>
            </a:r>
            <a:br>
              <a:rPr kumimoji="1" lang="en-US" altLang="ja-JP"/>
            </a:br>
            <a:r>
              <a:rPr kumimoji="1" lang="ja-JP" altLang="en-US"/>
              <a:t>  テーブルを結合すると新しいフィーチャ レイヤーが作成されるので、半角英数字の名前を付けます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 </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  設定後 </a:t>
            </a:r>
            <a:r>
              <a:rPr kumimoji="1" lang="en-US" altLang="ja-JP"/>
              <a:t>[</a:t>
            </a:r>
            <a:r>
              <a:rPr kumimoji="1" lang="ja-JP" altLang="en-US"/>
              <a:t>クレジットの表示</a:t>
            </a:r>
            <a:r>
              <a:rPr kumimoji="1" lang="en-US" altLang="ja-JP"/>
              <a:t>]</a:t>
            </a:r>
            <a:r>
              <a:rPr kumimoji="1" lang="ja-JP" altLang="en-US"/>
              <a:t> を確認して実行してください。 クレジット数が多い場合は、あらかじめ、境界データの絞り込み、もしくは、統計情報の絞り込みを行い、結合させるフィーチャ数を少なくします。　 </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 </a:t>
            </a:r>
            <a:endParaRPr kumimoji="1" lang="en-US" altLang="ja-JP"/>
          </a:p>
        </p:txBody>
      </p:sp>
      <p:sp>
        <p:nvSpPr>
          <p:cNvPr id="4" name="スライド番号プレースホルダー 3"/>
          <p:cNvSpPr>
            <a:spLocks noGrp="1"/>
          </p:cNvSpPr>
          <p:nvPr>
            <p:ph type="sldNum" sz="quarter" idx="5"/>
          </p:nvPr>
        </p:nvSpPr>
        <p:spPr/>
        <p:txBody>
          <a:bodyPr/>
          <a:lstStyle/>
          <a:p>
            <a:fld id="{2EAA4DFC-905D-42CB-A22C-720A020430C0}" type="slidenum">
              <a:rPr lang="ja-JP" altLang="en-US" smtClean="0"/>
              <a:pPr/>
              <a:t>23</a:t>
            </a:fld>
            <a:endParaRPr lang="ja-JP" altLang="en-US"/>
          </a:p>
        </p:txBody>
      </p:sp>
    </p:spTree>
    <p:extLst>
      <p:ext uri="{BB962C8B-B14F-4D97-AF65-F5344CB8AC3E}">
        <p14:creationId xmlns:p14="http://schemas.microsoft.com/office/powerpoint/2010/main" val="2622404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en-US" altLang="ja-JP" err="1">
                <a:ea typeface="ＭＳ Ｐゴシック"/>
                <a:cs typeface="Calibri"/>
              </a:rPr>
              <a:t>他のレイヤ</a:t>
            </a:r>
            <a:r>
              <a:rPr lang="en-US" altLang="ja-JP">
                <a:ea typeface="ＭＳ Ｐゴシック"/>
                <a:cs typeface="Calibri"/>
              </a:rPr>
              <a:t>ー (</a:t>
            </a:r>
            <a:r>
              <a:rPr lang="en-US" altLang="ja-JP" err="1">
                <a:ea typeface="ＭＳ Ｐゴシック"/>
                <a:cs typeface="Calibri"/>
              </a:rPr>
              <a:t>避難所</a:t>
            </a:r>
            <a:r>
              <a:rPr lang="en-US" altLang="ja-JP">
                <a:ea typeface="ＭＳ Ｐゴシック"/>
                <a:cs typeface="Calibri"/>
              </a:rPr>
              <a:t>) </a:t>
            </a:r>
            <a:r>
              <a:rPr lang="en-US" altLang="ja-JP" err="1">
                <a:ea typeface="ＭＳ Ｐゴシック"/>
                <a:cs typeface="Calibri"/>
              </a:rPr>
              <a:t>を重ねて、世帯数の多いところに避難所が配置されているかチェックしてみてください</a:t>
            </a:r>
            <a:r>
              <a:rPr lang="en-US" altLang="ja-JP">
                <a:ea typeface="ＭＳ Ｐゴシック"/>
                <a:cs typeface="Calibri"/>
              </a:rPr>
              <a:t>。</a:t>
            </a:r>
          </a:p>
          <a:p>
            <a:pPr>
              <a:defRPr/>
            </a:pPr>
            <a:r>
              <a:rPr lang="en-US" altLang="ja-JP" err="1">
                <a:ea typeface="ＭＳ Ｐゴシック"/>
                <a:cs typeface="Calibri"/>
              </a:rPr>
              <a:t>また、今回は「男女別世帯数」を利用しましたが</a:t>
            </a:r>
            <a:endParaRPr lang="en-US" altLang="ja-JP">
              <a:ea typeface="ＭＳ Ｐゴシック"/>
              <a:cs typeface="Calibri"/>
            </a:endParaRPr>
          </a:p>
          <a:p>
            <a:pPr>
              <a:defRPr/>
            </a:pPr>
            <a:r>
              <a:rPr lang="en-US" altLang="ja-JP">
                <a:ea typeface="ＭＳ Ｐゴシック"/>
                <a:cs typeface="Calibri"/>
              </a:rPr>
              <a:t>「</a:t>
            </a:r>
            <a:r>
              <a:rPr lang="ja-JP" altLang="ja-JP">
                <a:ea typeface="ＭＳ Ｐゴシック"/>
              </a:rPr>
              <a:t>年齢（5歳階級、4区分）別、男女別人口</a:t>
            </a:r>
            <a:r>
              <a:rPr lang="en-US" altLang="ja-JP">
                <a:ea typeface="ＭＳ Ｐゴシック"/>
                <a:cs typeface="Calibri"/>
              </a:rPr>
              <a:t>」 </a:t>
            </a:r>
            <a:r>
              <a:rPr lang="en-US" altLang="ja-JP" err="1">
                <a:ea typeface="ＭＳ Ｐゴシック"/>
                <a:cs typeface="Calibri"/>
              </a:rPr>
              <a:t>を使って、年齢別で解析してもよいでしょう</a:t>
            </a:r>
            <a:r>
              <a:rPr lang="en-US" altLang="ja-JP">
                <a:ea typeface="ＭＳ Ｐゴシック"/>
                <a:cs typeface="Calibri"/>
              </a:rPr>
              <a:t>。</a:t>
            </a:r>
          </a:p>
          <a:p>
            <a:pPr>
              <a:defRPr/>
            </a:pPr>
            <a:r>
              <a:rPr lang="en-US" altLang="ja-JP">
                <a:ea typeface="ＭＳ Ｐゴシック"/>
                <a:cs typeface="Calibri"/>
              </a:rPr>
              <a:t>  例:  </a:t>
            </a:r>
            <a:r>
              <a:rPr lang="en-US" altLang="ja-JP" err="1">
                <a:ea typeface="ＭＳ Ｐゴシック"/>
                <a:cs typeface="Calibri"/>
              </a:rPr>
              <a:t>子供の多い地域</a:t>
            </a:r>
            <a:r>
              <a:rPr lang="en-US" altLang="ja-JP">
                <a:ea typeface="ＭＳ Ｐゴシック"/>
                <a:cs typeface="Calibri"/>
              </a:rPr>
              <a:t> と </a:t>
            </a:r>
            <a:r>
              <a:rPr lang="en-US" altLang="ja-JP" err="1">
                <a:ea typeface="ＭＳ Ｐゴシック"/>
                <a:cs typeface="Calibri"/>
              </a:rPr>
              <a:t>保育園・公園</a:t>
            </a:r>
          </a:p>
          <a:p>
            <a:pPr>
              <a:defRPr/>
            </a:pPr>
            <a:endParaRPr lang="en-US" altLang="ja-JP">
              <a:ea typeface="ＭＳ Ｐゴシック"/>
              <a:cs typeface="Calibri"/>
            </a:endParaRPr>
          </a:p>
          <a:p>
            <a:pPr>
              <a:defRPr/>
            </a:pPr>
            <a:endParaRPr lang="en-US" altLang="ja-JP">
              <a:ea typeface="ＭＳ Ｐゴシック"/>
              <a:cs typeface="Calibri"/>
            </a:endParaRPr>
          </a:p>
        </p:txBody>
      </p:sp>
      <p:sp>
        <p:nvSpPr>
          <p:cNvPr id="4" name="スライド番号プレースホルダー 3"/>
          <p:cNvSpPr>
            <a:spLocks noGrp="1"/>
          </p:cNvSpPr>
          <p:nvPr>
            <p:ph type="sldNum" sz="quarter" idx="5"/>
          </p:nvPr>
        </p:nvSpPr>
        <p:spPr/>
        <p:txBody>
          <a:bodyPr/>
          <a:lstStyle/>
          <a:p>
            <a:fld id="{2EAA4DFC-905D-42CB-A22C-720A020430C0}" type="slidenum">
              <a:rPr lang="ja-JP" altLang="en-US" smtClean="0"/>
              <a:pPr/>
              <a:t>24</a:t>
            </a:fld>
            <a:endParaRPr lang="ja-JP" altLang="en-US"/>
          </a:p>
        </p:txBody>
      </p:sp>
    </p:spTree>
    <p:extLst>
      <p:ext uri="{BB962C8B-B14F-4D97-AF65-F5344CB8AC3E}">
        <p14:creationId xmlns:p14="http://schemas.microsoft.com/office/powerpoint/2010/main" val="2484653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ＭＳ Ｐゴシック"/>
                <a:cs typeface="Calibri"/>
              </a:rPr>
              <a:t>レイヤーを追加した、解析をした、シンボルを変更した。タイミングで Webマップを保存するようにしてください。</a:t>
            </a:r>
          </a:p>
          <a:p>
            <a:r>
              <a:rPr lang="ja-JP" altLang="en-US" b="1">
                <a:ea typeface="ＭＳ Ｐゴシック"/>
                <a:cs typeface="Calibri"/>
              </a:rPr>
              <a:t>保存せずにブラウザを閉じてしまうとマップが消えてしまいます。</a:t>
            </a:r>
          </a:p>
        </p:txBody>
      </p:sp>
      <p:sp>
        <p:nvSpPr>
          <p:cNvPr id="4" name="スライド番号プレースホルダー 3"/>
          <p:cNvSpPr>
            <a:spLocks noGrp="1"/>
          </p:cNvSpPr>
          <p:nvPr>
            <p:ph type="sldNum" sz="quarter" idx="5"/>
          </p:nvPr>
        </p:nvSpPr>
        <p:spPr/>
        <p:txBody>
          <a:bodyPr/>
          <a:lstStyle/>
          <a:p>
            <a:fld id="{2EAA4DFC-905D-42CB-A22C-720A020430C0}" type="slidenum">
              <a:rPr lang="ja-JP" altLang="en-US" smtClean="0"/>
              <a:pPr/>
              <a:t>25</a:t>
            </a:fld>
            <a:endParaRPr lang="ja-JP" altLang="en-US"/>
          </a:p>
        </p:txBody>
      </p:sp>
    </p:spTree>
    <p:extLst>
      <p:ext uri="{BB962C8B-B14F-4D97-AF65-F5344CB8AC3E}">
        <p14:creationId xmlns:p14="http://schemas.microsoft.com/office/powerpoint/2010/main" val="4232235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ea typeface="ＭＳ Ｐゴシック"/>
              <a:cs typeface="Calibri"/>
            </a:endParaRPr>
          </a:p>
        </p:txBody>
      </p:sp>
      <p:sp>
        <p:nvSpPr>
          <p:cNvPr id="4" name="スライド番号プレースホルダー 3"/>
          <p:cNvSpPr>
            <a:spLocks noGrp="1"/>
          </p:cNvSpPr>
          <p:nvPr>
            <p:ph type="sldNum" sz="quarter" idx="5"/>
          </p:nvPr>
        </p:nvSpPr>
        <p:spPr/>
        <p:txBody>
          <a:bodyPr/>
          <a:lstStyle/>
          <a:p>
            <a:fld id="{2EAA4DFC-905D-42CB-A22C-720A020430C0}" type="slidenum">
              <a:rPr lang="ja-JP" altLang="en-US" smtClean="0"/>
              <a:pPr/>
              <a:t>26</a:t>
            </a:fld>
            <a:endParaRPr lang="ja-JP" altLang="en-US"/>
          </a:p>
        </p:txBody>
      </p:sp>
    </p:spTree>
    <p:extLst>
      <p:ext uri="{BB962C8B-B14F-4D97-AF65-F5344CB8AC3E}">
        <p14:creationId xmlns:p14="http://schemas.microsoft.com/office/powerpoint/2010/main" val="431051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97200" y="641350"/>
            <a:ext cx="3944938" cy="2959100"/>
          </a:xfrm>
        </p:spPr>
      </p:sp>
      <p:sp>
        <p:nvSpPr>
          <p:cNvPr id="3" name="ノート プレースホルダー 2"/>
          <p:cNvSpPr>
            <a:spLocks noGrp="1"/>
          </p:cNvSpPr>
          <p:nvPr>
            <p:ph type="body" idx="1"/>
          </p:nvPr>
        </p:nvSpPr>
        <p:spPr/>
        <p:txBody>
          <a:bodyPr/>
          <a:lstStyle/>
          <a:p>
            <a:pPr defTabSz="914857">
              <a:defRPr/>
            </a:pPr>
            <a:r>
              <a:rPr kumimoji="1" lang="ja-JP" altLang="en-US"/>
              <a:t>「</a:t>
            </a:r>
            <a:r>
              <a:rPr kumimoji="1" lang="en-US" altLang="ja-JP"/>
              <a:t>Google</a:t>
            </a:r>
            <a:r>
              <a:rPr kumimoji="1" lang="ja-JP" altLang="en-US"/>
              <a:t>マップをイメージしていただいて、そこにさらにデータを追加して解析までできちゃうようなものがある」というイメージ</a:t>
            </a:r>
            <a:endParaRPr kumimoji="1" lang="en-US" altLang="ja-JP"/>
          </a:p>
          <a:p>
            <a:pPr defTabSz="914857">
              <a:defRPr/>
            </a:pPr>
            <a:r>
              <a:rPr kumimoji="1" lang="en-US" altLang="ja-JP" b="0">
                <a:solidFill>
                  <a:schemeClr val="accent1">
                    <a:lumMod val="50000"/>
                  </a:schemeClr>
                </a:solidFill>
              </a:rPr>
              <a:t>ArcGIS</a:t>
            </a:r>
            <a:r>
              <a:rPr kumimoji="1" lang="ja-JP" altLang="en-US" b="0">
                <a:solidFill>
                  <a:schemeClr val="accent1">
                    <a:lumMod val="50000"/>
                  </a:schemeClr>
                </a:solidFill>
              </a:rPr>
              <a:t> </a:t>
            </a:r>
            <a:r>
              <a:rPr kumimoji="1" lang="en-US" altLang="ja-JP" b="0">
                <a:solidFill>
                  <a:schemeClr val="accent1">
                    <a:lumMod val="50000"/>
                  </a:schemeClr>
                </a:solidFill>
              </a:rPr>
              <a:t>Online</a:t>
            </a:r>
            <a:r>
              <a:rPr kumimoji="1" lang="ja-JP" altLang="en-US" b="0">
                <a:solidFill>
                  <a:schemeClr val="accent1">
                    <a:lumMod val="50000"/>
                  </a:schemeClr>
                </a:solidFill>
              </a:rPr>
              <a:t> は、誰もがマップを作成したり、利用したりできる位置情報ポータル環境を提供するクラウド サービス</a:t>
            </a:r>
            <a:endParaRPr kumimoji="1" lang="en-US" altLang="ja-JP" b="0">
              <a:solidFill>
                <a:schemeClr val="accent1">
                  <a:lumMod val="50000"/>
                </a:schemeClr>
              </a:solidFill>
            </a:endParaRPr>
          </a:p>
          <a:p>
            <a:pPr defTabSz="914857">
              <a:defRPr/>
            </a:pPr>
            <a:r>
              <a:rPr kumimoji="1" lang="en-US" altLang="ja-JP" b="0">
                <a:solidFill>
                  <a:schemeClr val="accent1">
                    <a:lumMod val="50000"/>
                  </a:schemeClr>
                </a:solidFill>
              </a:rPr>
              <a:t>ArcGIS</a:t>
            </a:r>
            <a:r>
              <a:rPr kumimoji="1" lang="ja-JP" altLang="en-US" b="0">
                <a:solidFill>
                  <a:schemeClr val="accent1">
                    <a:lumMod val="50000"/>
                  </a:schemeClr>
                </a:solidFill>
              </a:rPr>
              <a:t> </a:t>
            </a:r>
            <a:r>
              <a:rPr kumimoji="1" lang="en-US" altLang="ja-JP" b="0">
                <a:solidFill>
                  <a:schemeClr val="accent1">
                    <a:lumMod val="50000"/>
                  </a:schemeClr>
                </a:solidFill>
              </a:rPr>
              <a:t>Online</a:t>
            </a:r>
            <a:r>
              <a:rPr kumimoji="1" lang="ja-JP" altLang="en-US" b="0">
                <a:solidFill>
                  <a:schemeClr val="accent1">
                    <a:lumMod val="50000"/>
                  </a:schemeClr>
                </a:solidFill>
              </a:rPr>
              <a:t> から配信される背景地図などのデータ コンテンツや、</a:t>
            </a:r>
            <a:r>
              <a:rPr kumimoji="1" lang="en-US" altLang="ja-JP" b="0">
                <a:solidFill>
                  <a:schemeClr val="accent1">
                    <a:lumMod val="50000"/>
                  </a:schemeClr>
                </a:solidFill>
              </a:rPr>
              <a:t>ArcGIS</a:t>
            </a:r>
            <a:r>
              <a:rPr kumimoji="1" lang="ja-JP" altLang="en-US" b="0">
                <a:solidFill>
                  <a:schemeClr val="accent1">
                    <a:lumMod val="50000"/>
                  </a:schemeClr>
                </a:solidFill>
              </a:rPr>
              <a:t> </a:t>
            </a:r>
            <a:r>
              <a:rPr kumimoji="1" lang="en-US" altLang="ja-JP" b="0">
                <a:solidFill>
                  <a:schemeClr val="accent1">
                    <a:lumMod val="50000"/>
                  </a:schemeClr>
                </a:solidFill>
              </a:rPr>
              <a:t>Online</a:t>
            </a:r>
            <a:r>
              <a:rPr kumimoji="1" lang="ja-JP" altLang="en-US" b="0">
                <a:solidFill>
                  <a:schemeClr val="accent1">
                    <a:lumMod val="50000"/>
                  </a:schemeClr>
                </a:solidFill>
              </a:rPr>
              <a:t> にユーザーが登録したマップや </a:t>
            </a:r>
            <a:r>
              <a:rPr kumimoji="1" lang="en-US" altLang="ja-JP" b="0">
                <a:solidFill>
                  <a:schemeClr val="accent1">
                    <a:lumMod val="50000"/>
                  </a:schemeClr>
                </a:solidFill>
              </a:rPr>
              <a:t>Web</a:t>
            </a:r>
            <a:r>
              <a:rPr kumimoji="1" lang="ja-JP" altLang="en-US" b="0">
                <a:solidFill>
                  <a:schemeClr val="accent1">
                    <a:lumMod val="50000"/>
                  </a:schemeClr>
                </a:solidFill>
              </a:rPr>
              <a:t> アプリは、いつでもどこでも利用できます。</a:t>
            </a:r>
          </a:p>
          <a:p>
            <a:pPr defTabSz="914857">
              <a:defRPr/>
            </a:pPr>
            <a:endParaRPr kumimoji="1" lang="en-US" altLang="ja-JP"/>
          </a:p>
        </p:txBody>
      </p:sp>
      <p:sp>
        <p:nvSpPr>
          <p:cNvPr id="4" name="スライド番号プレースホルダー 3"/>
          <p:cNvSpPr>
            <a:spLocks noGrp="1"/>
          </p:cNvSpPr>
          <p:nvPr>
            <p:ph type="sldNum" sz="quarter" idx="10"/>
          </p:nvPr>
        </p:nvSpPr>
        <p:spPr/>
        <p:txBody>
          <a:bodyPr/>
          <a:lstStyle/>
          <a:p>
            <a:pPr defTabSz="914308" eaLnBrk="1" fontAlgn="auto" hangingPunct="1">
              <a:spcBef>
                <a:spcPts val="0"/>
              </a:spcBef>
              <a:spcAft>
                <a:spcPts val="0"/>
              </a:spcAft>
              <a:defRPr/>
            </a:pPr>
            <a:fld id="{2EAA4DFC-905D-42CB-A22C-720A020430C0}" type="slidenum">
              <a:rPr kumimoji="1" lang="ja-JP" altLang="en-US" sz="1000">
                <a:solidFill>
                  <a:prstClr val="black"/>
                </a:solidFill>
                <a:latin typeface="ＭＳ Ｐゴシック" panose="020B0600070205080204" pitchFamily="50" charset="-128"/>
                <a:ea typeface="ＭＳ Ｐゴシック" panose="020B0600070205080204" pitchFamily="50" charset="-128"/>
              </a:rPr>
              <a:pPr defTabSz="914308" eaLnBrk="1" fontAlgn="auto" hangingPunct="1">
                <a:spcBef>
                  <a:spcPts val="0"/>
                </a:spcBef>
                <a:spcAft>
                  <a:spcPts val="0"/>
                </a:spcAft>
                <a:defRPr/>
              </a:pPr>
              <a:t>3</a:t>
            </a:fld>
            <a:endParaRPr kumimoji="1" lang="ja-JP" altLang="en-US" sz="100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84228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ＭＳ Ｐゴシック"/>
                <a:cs typeface="Calibri"/>
              </a:rPr>
              <a:t>ユーザーの追加は、</a:t>
            </a:r>
            <a:r>
              <a:rPr lang="en-US" altLang="ja-JP">
                <a:ea typeface="ＭＳ Ｐゴシック"/>
                <a:cs typeface="Calibri"/>
              </a:rPr>
              <a:t>ArcGIS</a:t>
            </a:r>
            <a:r>
              <a:rPr lang="ja-JP" altLang="en-US">
                <a:ea typeface="ＭＳ Ｐゴシック"/>
                <a:cs typeface="Calibri"/>
              </a:rPr>
              <a:t>アカデミックパックまたは</a:t>
            </a:r>
            <a:r>
              <a:rPr lang="en-US" altLang="ja-JP">
                <a:ea typeface="ＭＳ Ｐゴシック"/>
                <a:cs typeface="Calibri"/>
              </a:rPr>
              <a:t>ArcGIS</a:t>
            </a:r>
            <a:r>
              <a:rPr lang="ja-JP" altLang="en-US">
                <a:ea typeface="ＭＳ Ｐゴシック"/>
                <a:cs typeface="Calibri"/>
              </a:rPr>
              <a:t>アカデミックパックプレミアム</a:t>
            </a:r>
            <a:r>
              <a:rPr lang="en-US" altLang="ja-JP">
                <a:ea typeface="ＭＳ Ｐゴシック"/>
                <a:cs typeface="Calibri"/>
              </a:rPr>
              <a:t>(</a:t>
            </a:r>
            <a:r>
              <a:rPr lang="ja-JP" altLang="en-US">
                <a:ea typeface="ＭＳ Ｐゴシック"/>
                <a:cs typeface="Calibri"/>
              </a:rPr>
              <a:t>旧名：</a:t>
            </a:r>
            <a:r>
              <a:rPr lang="en-US" altLang="ja-JP">
                <a:ea typeface="ＭＳ Ｐゴシック"/>
                <a:cs typeface="Calibri"/>
              </a:rPr>
              <a:t>ArcGIS</a:t>
            </a:r>
            <a:r>
              <a:rPr lang="ja-JP" altLang="en-US">
                <a:ea typeface="ＭＳ Ｐゴシック"/>
                <a:cs typeface="Calibri"/>
              </a:rPr>
              <a:t>サイトライセンス）のライセンスにて追加できます。</a:t>
            </a:r>
            <a:endParaRPr lang="en-US" altLang="ja-JP">
              <a:ea typeface="ＭＳ Ｐゴシック"/>
              <a:cs typeface="Calibri"/>
            </a:endParaRPr>
          </a:p>
          <a:p>
            <a:r>
              <a:rPr lang="ja-JP" altLang="en-US">
                <a:ea typeface="ＭＳ Ｐゴシック"/>
                <a:cs typeface="Calibri"/>
              </a:rPr>
              <a:t>学生向け無償ライセンスの学生アカウントをユーザー追加はできません。</a:t>
            </a:r>
            <a:endParaRPr lang="en-US" altLang="ja-JP">
              <a:ea typeface="ＭＳ Ｐゴシック"/>
              <a:cs typeface="Calibri"/>
            </a:endParaRPr>
          </a:p>
          <a:p>
            <a:endParaRPr lang="en-US" altLang="ja-JP">
              <a:ea typeface="ＭＳ Ｐゴシック"/>
              <a:cs typeface="Calibri"/>
            </a:endParaRPr>
          </a:p>
          <a:p>
            <a:r>
              <a:rPr lang="ja-JP" altLang="en-US">
                <a:ea typeface="ＭＳ Ｐゴシック"/>
                <a:cs typeface="Calibri"/>
              </a:rPr>
              <a:t>授業や研究グループなど予め「グループ」を作成し、メンバーを追加するとグループ内共有や課題提出チェックができ便利です。</a:t>
            </a:r>
            <a:endParaRPr lang="en-US" altLang="ja-JP">
              <a:ea typeface="ＭＳ Ｐゴシック"/>
              <a:cs typeface="Calibri"/>
            </a:endParaRPr>
          </a:p>
          <a:p>
            <a:r>
              <a:rPr lang="ja-JP" altLang="en-US">
                <a:ea typeface="ＭＳ Ｐゴシック"/>
                <a:cs typeface="Calibri"/>
              </a:rPr>
              <a:t>グループ作成に関しては、下記</a:t>
            </a:r>
            <a:r>
              <a:rPr lang="en-US" altLang="ja-JP">
                <a:ea typeface="ＭＳ Ｐゴシック"/>
                <a:cs typeface="Calibri"/>
              </a:rPr>
              <a:t>URL</a:t>
            </a:r>
            <a:r>
              <a:rPr lang="ja-JP" altLang="en-US">
                <a:ea typeface="ＭＳ Ｐゴシック"/>
                <a:cs typeface="Calibri"/>
              </a:rPr>
              <a:t>を参照ください。</a:t>
            </a:r>
            <a:endParaRPr lang="en-US" altLang="ja-JP">
              <a:ea typeface="ＭＳ Ｐゴシック"/>
              <a:cs typeface="Calibri"/>
            </a:endParaRPr>
          </a:p>
          <a:p>
            <a:r>
              <a:rPr lang="ja-JP" altLang="en-US">
                <a:ea typeface="ＭＳ Ｐゴシック"/>
                <a:cs typeface="Calibri"/>
              </a:rPr>
              <a:t>クループ作成</a:t>
            </a:r>
            <a:endParaRPr lang="en-US" altLang="ja-JP">
              <a:ea typeface="ＭＳ Ｐゴシック"/>
              <a:cs typeface="Calibri"/>
            </a:endParaRPr>
          </a:p>
          <a:p>
            <a:r>
              <a:rPr lang="en-US" altLang="ja-JP">
                <a:hlinkClick r:id="rId3"/>
              </a:rPr>
              <a:t>https://doc.arcgis.com/ja/arcgis-online/share-maps/create-groups.htm</a:t>
            </a:r>
            <a:endParaRPr lang="en-US" altLang="ja-JP">
              <a:ea typeface="ＭＳ Ｐゴシック"/>
              <a:cs typeface="Calibri"/>
            </a:endParaRPr>
          </a:p>
          <a:p>
            <a:endParaRPr lang="en-US" altLang="ja-JP">
              <a:ea typeface="ＭＳ Ｐゴシック"/>
              <a:cs typeface="Calibri"/>
            </a:endParaRPr>
          </a:p>
          <a:p>
            <a:r>
              <a:rPr lang="ja-JP" altLang="en-US">
                <a:ea typeface="ＭＳ Ｐゴシック"/>
                <a:cs typeface="Calibri"/>
              </a:rPr>
              <a:t>学生向け無償ライセンスを利用している場合は、保存</a:t>
            </a:r>
            <a:r>
              <a:rPr lang="en-US" altLang="ja-JP">
                <a:ea typeface="ＭＳ Ｐゴシック"/>
                <a:cs typeface="Calibri"/>
              </a:rPr>
              <a:t>/</a:t>
            </a:r>
            <a:r>
              <a:rPr lang="ja-JP" altLang="en-US">
                <a:ea typeface="ＭＳ Ｐゴシック"/>
                <a:cs typeface="Calibri"/>
              </a:rPr>
              <a:t>共有する際に、学生側で統一したタグ付け</a:t>
            </a:r>
            <a:r>
              <a:rPr lang="en-US" altLang="ja-JP">
                <a:ea typeface="ＭＳ Ｐゴシック"/>
                <a:cs typeface="Calibri"/>
              </a:rPr>
              <a:t>(</a:t>
            </a:r>
            <a:r>
              <a:rPr lang="ja-JP" altLang="en-US">
                <a:ea typeface="ＭＳ Ｐゴシック"/>
                <a:cs typeface="Calibri"/>
              </a:rPr>
              <a:t>キーワード検索</a:t>
            </a:r>
            <a:r>
              <a:rPr lang="en-US" altLang="ja-JP">
                <a:ea typeface="ＭＳ Ｐゴシック"/>
                <a:cs typeface="Calibri"/>
              </a:rPr>
              <a:t>)</a:t>
            </a:r>
            <a:r>
              <a:rPr lang="ja-JP" altLang="en-US">
                <a:ea typeface="ＭＳ Ｐゴシック"/>
                <a:cs typeface="Calibri"/>
              </a:rPr>
              <a:t>または、一般公開パブリックに設定保存後、</a:t>
            </a:r>
            <a:r>
              <a:rPr lang="en-US" altLang="ja-JP">
                <a:ea typeface="ＭＳ Ｐゴシック"/>
                <a:cs typeface="Calibri"/>
              </a:rPr>
              <a:t>URL</a:t>
            </a:r>
            <a:r>
              <a:rPr lang="ja-JP" altLang="en-US">
                <a:ea typeface="ＭＳ Ｐゴシック"/>
                <a:cs typeface="Calibri"/>
              </a:rPr>
              <a:t>をメールで送るなどして課題を提出させることが可能です。</a:t>
            </a:r>
          </a:p>
        </p:txBody>
      </p:sp>
      <p:sp>
        <p:nvSpPr>
          <p:cNvPr id="4" name="スライド番号プレースホルダー 3"/>
          <p:cNvSpPr>
            <a:spLocks noGrp="1"/>
          </p:cNvSpPr>
          <p:nvPr>
            <p:ph type="sldNum" sz="quarter" idx="5"/>
          </p:nvPr>
        </p:nvSpPr>
        <p:spPr/>
        <p:txBody>
          <a:bodyPr/>
          <a:lstStyle/>
          <a:p>
            <a:fld id="{2EAA4DFC-905D-42CB-A22C-720A020430C0}" type="slidenum">
              <a:rPr lang="ja-JP" altLang="en-US" smtClean="0"/>
              <a:pPr/>
              <a:t>4</a:t>
            </a:fld>
            <a:endParaRPr lang="ja-JP" altLang="en-US"/>
          </a:p>
        </p:txBody>
      </p:sp>
    </p:spTree>
    <p:extLst>
      <p:ext uri="{BB962C8B-B14F-4D97-AF65-F5344CB8AC3E}">
        <p14:creationId xmlns:p14="http://schemas.microsoft.com/office/powerpoint/2010/main" val="3827313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ea typeface="ＭＳ Ｐゴシック"/>
              </a:rPr>
              <a:t>ArcGIS</a:t>
            </a:r>
            <a:r>
              <a:rPr kumimoji="1" lang="ja-JP" altLang="en-US">
                <a:ea typeface="ＭＳ Ｐゴシック"/>
              </a:rPr>
              <a:t>アカデミックパックユーザーの場合以下のクレジット数になります。</a:t>
            </a:r>
            <a:endParaRPr kumimoji="1" lang="en-US" altLang="ja-JP">
              <a:ea typeface="ＭＳ Ｐゴシック"/>
            </a:endParaRPr>
          </a:p>
          <a:p>
            <a:r>
              <a:rPr kumimoji="1" lang="en-US" altLang="ja-JP">
                <a:ea typeface="ＭＳ Ｐゴシック"/>
              </a:rPr>
              <a:t>Small 2500</a:t>
            </a:r>
            <a:r>
              <a:rPr kumimoji="1" lang="ja-JP" altLang="en-US">
                <a:ea typeface="ＭＳ Ｐゴシック"/>
              </a:rPr>
              <a:t>クレジット</a:t>
            </a:r>
            <a:endParaRPr kumimoji="1" lang="en-US" altLang="ja-JP">
              <a:ea typeface="ＭＳ Ｐゴシック"/>
            </a:endParaRPr>
          </a:p>
          <a:p>
            <a:r>
              <a:rPr kumimoji="1" lang="en-US" altLang="ja-JP">
                <a:ea typeface="ＭＳ Ｐゴシック"/>
              </a:rPr>
              <a:t>Medium 25,000</a:t>
            </a:r>
            <a:r>
              <a:rPr kumimoji="1" lang="ja-JP" altLang="en-US">
                <a:ea typeface="ＭＳ Ｐゴシック"/>
              </a:rPr>
              <a:t>クレジット</a:t>
            </a:r>
            <a:endParaRPr kumimoji="1" lang="en-US" altLang="ja-JP">
              <a:ea typeface="ＭＳ Ｐゴシック"/>
            </a:endParaRPr>
          </a:p>
          <a:p>
            <a:r>
              <a:rPr kumimoji="1" lang="en-US" altLang="ja-JP">
                <a:ea typeface="ＭＳ Ｐゴシック"/>
              </a:rPr>
              <a:t>Large 50,000</a:t>
            </a:r>
            <a:r>
              <a:rPr kumimoji="1" lang="ja-JP" altLang="en-US">
                <a:ea typeface="ＭＳ Ｐゴシック"/>
              </a:rPr>
              <a:t>クレジット</a:t>
            </a:r>
            <a:endParaRPr kumimoji="1" lang="en-US" altLang="ja-JP">
              <a:ea typeface="ＭＳ Ｐゴシック"/>
            </a:endParaRPr>
          </a:p>
          <a:p>
            <a:r>
              <a:rPr kumimoji="1" lang="ja-JP" altLang="en-US">
                <a:ea typeface="ＭＳ Ｐゴシック"/>
              </a:rPr>
              <a:t>一人当たり</a:t>
            </a:r>
            <a:r>
              <a:rPr kumimoji="1" lang="en-US" altLang="ja-JP">
                <a:ea typeface="ＭＳ Ｐゴシック"/>
              </a:rPr>
              <a:t>500</a:t>
            </a:r>
            <a:r>
              <a:rPr kumimoji="1" lang="ja-JP" altLang="en-US">
                <a:ea typeface="ＭＳ Ｐゴシック"/>
              </a:rPr>
              <a:t>クレジットのイメージになります。</a:t>
            </a:r>
            <a:endParaRPr kumimoji="1" lang="en-US" altLang="ja-JP">
              <a:ea typeface="ＭＳ Ｐゴシック"/>
            </a:endParaRPr>
          </a:p>
          <a:p>
            <a:endParaRPr lang="ja-JP" altLang="en-US">
              <a:ea typeface="ＭＳ Ｐゴシック"/>
              <a:cs typeface="Calibri"/>
            </a:endParaRPr>
          </a:p>
          <a:p>
            <a:r>
              <a:rPr lang="ja-JP" altLang="en-US">
                <a:ea typeface="ＭＳ Ｐゴシック"/>
                <a:cs typeface="Calibri"/>
              </a:rPr>
              <a:t>クレジット消費状況の確認方法については、</a:t>
            </a:r>
          </a:p>
          <a:p>
            <a:r>
              <a:rPr lang="ja-JP" altLang="en-US">
                <a:ea typeface="ＭＳ Ｐゴシック"/>
                <a:cs typeface="Calibri"/>
              </a:rPr>
              <a:t>ArcGIS Online スタートアップガイドの「補足  クレジットの管理」 p26 を参照ください。</a:t>
            </a:r>
          </a:p>
          <a:p>
            <a:endParaRPr lang="en-US" altLang="ja-JP">
              <a:cs typeface="Calibri"/>
            </a:endParaRPr>
          </a:p>
          <a:p>
            <a:endParaRPr lang="ja-JP" altLang="en-US">
              <a:cs typeface="Calibri"/>
            </a:endParaRPr>
          </a:p>
        </p:txBody>
      </p:sp>
      <p:sp>
        <p:nvSpPr>
          <p:cNvPr id="4" name="スライド番号プレースホルダー 3"/>
          <p:cNvSpPr>
            <a:spLocks noGrp="1"/>
          </p:cNvSpPr>
          <p:nvPr>
            <p:ph type="sldNum" sz="quarter" idx="5"/>
          </p:nvPr>
        </p:nvSpPr>
        <p:spPr/>
        <p:txBody>
          <a:bodyPr/>
          <a:lstStyle/>
          <a:p>
            <a:fld id="{2EAA4DFC-905D-42CB-A22C-720A020430C0}" type="slidenum">
              <a:rPr lang="ja-JP" altLang="en-US" smtClean="0"/>
              <a:pPr/>
              <a:t>5</a:t>
            </a:fld>
            <a:endParaRPr lang="ja-JP" altLang="en-US"/>
          </a:p>
        </p:txBody>
      </p:sp>
    </p:spTree>
    <p:extLst>
      <p:ext uri="{BB962C8B-B14F-4D97-AF65-F5344CB8AC3E}">
        <p14:creationId xmlns:p14="http://schemas.microsoft.com/office/powerpoint/2010/main" val="1976342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ＭＳ Ｐゴシック"/>
              </a:rPr>
              <a:t>様々な</a:t>
            </a:r>
            <a:r>
              <a:rPr kumimoji="1" lang="ja-JP" altLang="en-US">
                <a:ea typeface="ＭＳ Ｐゴシック"/>
              </a:rPr>
              <a:t>施設</a:t>
            </a:r>
            <a:r>
              <a:rPr lang="ja-JP" altLang="en-US">
                <a:ea typeface="ＭＳ Ｐゴシック"/>
              </a:rPr>
              <a:t>に置き換えてご利用ください。</a:t>
            </a:r>
            <a:endParaRPr lang="ja-JP" altLang="en-US">
              <a:ea typeface="ＭＳ Ｐゴシック"/>
              <a:cs typeface="Calibri"/>
            </a:endParaRPr>
          </a:p>
          <a:p>
            <a:r>
              <a:rPr kumimoji="1" lang="ja-JP" altLang="en-US"/>
              <a:t> 例：保育園と公園</a:t>
            </a:r>
            <a:endParaRPr kumimoji="1" lang="en-US" altLang="ja-JP"/>
          </a:p>
          <a:p>
            <a:r>
              <a:rPr kumimoji="1" lang="ja-JP" altLang="en-US"/>
              <a:t>       消防署と文化財</a:t>
            </a:r>
          </a:p>
        </p:txBody>
      </p:sp>
      <p:sp>
        <p:nvSpPr>
          <p:cNvPr id="4" name="スライド番号プレースホルダー 3"/>
          <p:cNvSpPr>
            <a:spLocks noGrp="1"/>
          </p:cNvSpPr>
          <p:nvPr>
            <p:ph type="sldNum" sz="quarter" idx="5"/>
          </p:nvPr>
        </p:nvSpPr>
        <p:spPr/>
        <p:txBody>
          <a:bodyPr/>
          <a:lstStyle/>
          <a:p>
            <a:fld id="{2EAA4DFC-905D-42CB-A22C-720A020430C0}" type="slidenum">
              <a:rPr lang="ja-JP" altLang="en-US" smtClean="0"/>
              <a:pPr/>
              <a:t>6</a:t>
            </a:fld>
            <a:endParaRPr lang="ja-JP" altLang="en-US"/>
          </a:p>
        </p:txBody>
      </p:sp>
    </p:spTree>
    <p:extLst>
      <p:ext uri="{BB962C8B-B14F-4D97-AF65-F5344CB8AC3E}">
        <p14:creationId xmlns:p14="http://schemas.microsoft.com/office/powerpoint/2010/main" val="2091010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ＭＳ Ｐゴシック"/>
                <a:cs typeface="Calibri"/>
              </a:rPr>
              <a:t>公開されているデータをダウンロード、加工して利用しております。</a:t>
            </a:r>
          </a:p>
          <a:p>
            <a:r>
              <a:rPr lang="ja-JP" altLang="en-US">
                <a:ea typeface="ＭＳ Ｐゴシック"/>
                <a:cs typeface="Calibri"/>
              </a:rPr>
              <a:t>授業で行う場合は、あらかじめ調整済みのデータを共有し、共有しているデータを利用してもらうことで</a:t>
            </a:r>
          </a:p>
          <a:p>
            <a:r>
              <a:rPr lang="ja-JP" altLang="en-US">
                <a:ea typeface="ＭＳ Ｐゴシック"/>
                <a:cs typeface="Calibri"/>
              </a:rPr>
              <a:t>予期せぬエラーや想定外の動き、予想外のクレジット消費を防ぐことができます。</a:t>
            </a:r>
          </a:p>
          <a:p>
            <a:endParaRPr lang="ja-JP" altLang="en-US">
              <a:ea typeface="ＭＳ Ｐゴシック"/>
              <a:cs typeface="Calibri"/>
            </a:endParaRPr>
          </a:p>
          <a:p>
            <a:endParaRPr lang="ja-JP" altLang="en-US">
              <a:ea typeface="ＭＳ Ｐゴシック"/>
              <a:cs typeface="Calibri"/>
            </a:endParaRPr>
          </a:p>
          <a:p>
            <a:endParaRPr lang="ja-JP" altLang="en-US">
              <a:ea typeface="ＭＳ Ｐゴシック"/>
              <a:cs typeface="Calibri"/>
            </a:endParaRPr>
          </a:p>
          <a:p>
            <a:endParaRPr lang="ja-JP" altLang="en-US">
              <a:ea typeface="ＭＳ Ｐゴシック"/>
              <a:cs typeface="Calibri"/>
            </a:endParaRPr>
          </a:p>
        </p:txBody>
      </p:sp>
      <p:sp>
        <p:nvSpPr>
          <p:cNvPr id="4" name="ヘッダー プレースホルダー 3"/>
          <p:cNvSpPr>
            <a:spLocks noGrp="1"/>
          </p:cNvSpPr>
          <p:nvPr>
            <p:ph type="hdr" sz="quarter"/>
          </p:nvPr>
        </p:nvSpPr>
        <p:spPr/>
        <p:txBody>
          <a:bodyPr/>
          <a:lstStyle/>
          <a:p>
            <a:pPr>
              <a:defRPr/>
            </a:pPr>
            <a:r>
              <a:rPr lang="en-US" altLang="ja-JP"/>
              <a:t>&lt;ノート ヘッダー 章番号 章タイトル&gt;</a:t>
            </a:r>
          </a:p>
        </p:txBody>
      </p:sp>
      <p:sp>
        <p:nvSpPr>
          <p:cNvPr id="5" name="スライド番号プレースホルダー 4"/>
          <p:cNvSpPr>
            <a:spLocks noGrp="1"/>
          </p:cNvSpPr>
          <p:nvPr>
            <p:ph type="sldNum" sz="quarter" idx="5"/>
          </p:nvPr>
        </p:nvSpPr>
        <p:spPr/>
        <p:txBody>
          <a:bodyPr/>
          <a:lstStyle/>
          <a:p>
            <a:pPr>
              <a:defRPr/>
            </a:pPr>
            <a:fld id="{B317F90B-B5C3-451C-A808-F97C42E47C27}" type="slidenum">
              <a:rPr lang="en-US" altLang="ja-JP" smtClean="0"/>
              <a:pPr>
                <a:defRPr/>
              </a:pPr>
              <a:t>7</a:t>
            </a:fld>
            <a:endParaRPr lang="en-US" altLang="ja-JP"/>
          </a:p>
        </p:txBody>
      </p:sp>
    </p:spTree>
    <p:extLst>
      <p:ext uri="{BB962C8B-B14F-4D97-AF65-F5344CB8AC3E}">
        <p14:creationId xmlns:p14="http://schemas.microsoft.com/office/powerpoint/2010/main" val="880252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AA4DFC-905D-42CB-A22C-720A020430C0}" type="slidenum">
              <a:rPr lang="ja-JP" altLang="en-US" smtClean="0"/>
              <a:pPr/>
              <a:t>8</a:t>
            </a:fld>
            <a:endParaRPr lang="ja-JP" altLang="en-US"/>
          </a:p>
        </p:txBody>
      </p:sp>
    </p:spTree>
    <p:extLst>
      <p:ext uri="{BB962C8B-B14F-4D97-AF65-F5344CB8AC3E}">
        <p14:creationId xmlns:p14="http://schemas.microsoft.com/office/powerpoint/2010/main" val="738426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ＭＳ Ｐゴシック"/>
                <a:cs typeface="Calibri"/>
              </a:rPr>
              <a:t>タイトルはURLの一部になるので、必ず半角英数字を利用してください。また、重複は許可されていない為</a:t>
            </a:r>
            <a:endParaRPr lang="en-US" altLang="ja-JP">
              <a:ea typeface="ＭＳ Ｐゴシック" panose="020B0600070205080204" pitchFamily="34" charset="-128"/>
              <a:cs typeface="Calibri"/>
            </a:endParaRPr>
          </a:p>
          <a:p>
            <a:r>
              <a:rPr lang="ja-JP" altLang="en-US">
                <a:ea typeface="ＭＳ Ｐゴシック"/>
                <a:cs typeface="Calibri"/>
              </a:rPr>
              <a:t>複数ユーザーで一度に作成する場合は最後に 〇〇_00、〇〇_01 のように数字をつけるようにしてください。</a:t>
            </a:r>
          </a:p>
        </p:txBody>
      </p:sp>
      <p:sp>
        <p:nvSpPr>
          <p:cNvPr id="4" name="スライド番号プレースホルダー 3"/>
          <p:cNvSpPr>
            <a:spLocks noGrp="1"/>
          </p:cNvSpPr>
          <p:nvPr>
            <p:ph type="sldNum" sz="quarter" idx="5"/>
          </p:nvPr>
        </p:nvSpPr>
        <p:spPr/>
        <p:txBody>
          <a:bodyPr/>
          <a:lstStyle/>
          <a:p>
            <a:fld id="{2EAA4DFC-905D-42CB-A22C-720A020430C0}" type="slidenum">
              <a:rPr lang="ja-JP" altLang="en-US" smtClean="0"/>
              <a:pPr/>
              <a:t>9</a:t>
            </a:fld>
            <a:endParaRPr lang="ja-JP" altLang="en-US"/>
          </a:p>
        </p:txBody>
      </p:sp>
    </p:spTree>
    <p:extLst>
      <p:ext uri="{BB962C8B-B14F-4D97-AF65-F5344CB8AC3E}">
        <p14:creationId xmlns:p14="http://schemas.microsoft.com/office/powerpoint/2010/main" val="1702923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 スライド">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76790" y="1628800"/>
            <a:ext cx="8572560" cy="1428760"/>
          </a:xfrm>
        </p:spPr>
        <p:txBody>
          <a:bodyPr anchor="ctr">
            <a:normAutofit/>
          </a:bodyPr>
          <a:lstStyle>
            <a:lvl1pPr algn="l">
              <a:defRPr sz="3200">
                <a:effectLst>
                  <a:outerShdw blurRad="38100" dist="38100" dir="2700000" algn="tl">
                    <a:srgbClr val="000000">
                      <a:alpha val="43137"/>
                    </a:srgbClr>
                  </a:outerShdw>
                </a:effectLst>
              </a:defRPr>
            </a:lvl1pPr>
          </a:lstStyle>
          <a:p>
            <a:r>
              <a:rPr kumimoji="1" lang="ja-JP" altLang="en-US"/>
              <a:t>マスター タイトルの書式設定</a:t>
            </a:r>
          </a:p>
        </p:txBody>
      </p:sp>
      <p:sp>
        <p:nvSpPr>
          <p:cNvPr id="6" name="Text Placeholder 12"/>
          <p:cNvSpPr>
            <a:spLocks noGrp="1"/>
          </p:cNvSpPr>
          <p:nvPr>
            <p:ph type="subTitle" idx="1"/>
          </p:nvPr>
        </p:nvSpPr>
        <p:spPr>
          <a:xfrm>
            <a:off x="376790" y="4581129"/>
            <a:ext cx="4464496" cy="1656184"/>
          </a:xfrm>
        </p:spPr>
        <p:txBody>
          <a:bodyPr anchor="b">
            <a:normAutofit/>
          </a:bodyPr>
          <a:lstStyle>
            <a:lvl1pPr marL="0" indent="0" algn="l">
              <a:spcAft>
                <a:spcPct val="0"/>
              </a:spcAft>
              <a:buFont typeface="Wingdings" pitchFamily="2" charset="2"/>
              <a:buNone/>
              <a:defRPr sz="2000" b="1" smtClean="0">
                <a:effectLst>
                  <a:outerShdw blurRad="38100" dist="38100" dir="2700000" algn="tl">
                    <a:srgbClr val="000000">
                      <a:alpha val="43137"/>
                    </a:srgbClr>
                  </a:outerShdw>
                </a:effectLst>
                <a:latin typeface="+mj-ea"/>
                <a:ea typeface="+mj-ea"/>
              </a:defRPr>
            </a:lvl1pPr>
          </a:lstStyle>
          <a:p>
            <a:r>
              <a:rPr lang="ja-JP" altLang="en-US"/>
              <a:t>マスター サブタイトルの書式設定</a:t>
            </a:r>
          </a:p>
        </p:txBody>
      </p:sp>
    </p:spTree>
    <p:extLst>
      <p:ext uri="{BB962C8B-B14F-4D97-AF65-F5344CB8AC3E}">
        <p14:creationId xmlns:p14="http://schemas.microsoft.com/office/powerpoint/2010/main" val="707382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lstStyle/>
          <a:p>
            <a:r>
              <a:rPr kumimoji="1" lang="ja-JP" altLang="en-US"/>
              <a:t>マスター タイトルの書式設定</a:t>
            </a:r>
          </a:p>
        </p:txBody>
      </p:sp>
      <p:sp>
        <p:nvSpPr>
          <p:cNvPr id="3" name="フッター プレースホルダー 2"/>
          <p:cNvSpPr>
            <a:spLocks noGrp="1"/>
          </p:cNvSpPr>
          <p:nvPr>
            <p:ph type="ftr" sz="quarter" idx="10"/>
          </p:nvPr>
        </p:nvSpPr>
        <p:spPr/>
        <p:txBody>
          <a:bodyPr/>
          <a:lstStyle/>
          <a:p>
            <a:pPr>
              <a:defRPr/>
            </a:pPr>
            <a:r>
              <a:rPr lang="en-US" altLang="ja-JP"/>
              <a:t>&lt;</a:t>
            </a:r>
            <a:r>
              <a:rPr lang="ja-JP" altLang="en-US"/>
              <a:t>スライド フッター 章番号 章タイトル</a:t>
            </a:r>
            <a:r>
              <a:rPr lang="en-US" altLang="ja-JP"/>
              <a:t>&gt;</a:t>
            </a:r>
          </a:p>
        </p:txBody>
      </p:sp>
      <p:sp>
        <p:nvSpPr>
          <p:cNvPr id="4" name="スライド番号プレースホルダー 3"/>
          <p:cNvSpPr>
            <a:spLocks noGrp="1"/>
          </p:cNvSpPr>
          <p:nvPr>
            <p:ph type="sldNum" sz="quarter" idx="11"/>
          </p:nvPr>
        </p:nvSpPr>
        <p:spPr/>
        <p:txBody>
          <a:bodyPr/>
          <a:lstStyle/>
          <a:p>
            <a:pPr>
              <a:defRPr/>
            </a:pPr>
            <a:fld id="{E6A74B2F-0FF8-4856-97F4-6B7783B93B1A}" type="slidenum">
              <a:rPr lang="en-US" altLang="ja-JP" smtClean="0"/>
              <a:pPr>
                <a:defRPr/>
              </a:pPr>
              <a:t>‹#›</a:t>
            </a:fld>
            <a:endParaRPr lang="en-US" altLang="ja-JP"/>
          </a:p>
        </p:txBody>
      </p:sp>
      <p:sp>
        <p:nvSpPr>
          <p:cNvPr id="6" name="コンテンツ プレースホルダー 5"/>
          <p:cNvSpPr>
            <a:spLocks noGrp="1"/>
          </p:cNvSpPr>
          <p:nvPr>
            <p:ph sz="quarter" idx="12"/>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493900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タイトル スライド">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76790" y="1628800"/>
            <a:ext cx="8572560" cy="1428760"/>
          </a:xfrm>
        </p:spPr>
        <p:txBody>
          <a:bodyPr anchor="ctr">
            <a:normAutofit/>
          </a:bodyPr>
          <a:lstStyle>
            <a:lvl1pPr algn="l">
              <a:defRPr sz="3200">
                <a:effectLst>
                  <a:outerShdw blurRad="38100" dist="38100" dir="2700000" algn="tl">
                    <a:srgbClr val="000000">
                      <a:alpha val="43137"/>
                    </a:srgbClr>
                  </a:outerShdw>
                </a:effectLst>
              </a:defRPr>
            </a:lvl1pPr>
          </a:lstStyle>
          <a:p>
            <a:r>
              <a:rPr kumimoji="1" lang="ja-JP" altLang="en-US"/>
              <a:t>マスター タイトルの書式設定</a:t>
            </a:r>
          </a:p>
        </p:txBody>
      </p:sp>
      <p:sp>
        <p:nvSpPr>
          <p:cNvPr id="6" name="Text Placeholder 12"/>
          <p:cNvSpPr>
            <a:spLocks noGrp="1"/>
          </p:cNvSpPr>
          <p:nvPr>
            <p:ph type="subTitle" idx="1"/>
          </p:nvPr>
        </p:nvSpPr>
        <p:spPr>
          <a:xfrm>
            <a:off x="376790" y="4581129"/>
            <a:ext cx="4464496" cy="1656184"/>
          </a:xfrm>
        </p:spPr>
        <p:txBody>
          <a:bodyPr anchor="b">
            <a:normAutofit/>
          </a:bodyPr>
          <a:lstStyle>
            <a:lvl1pPr marL="0" indent="0" algn="l">
              <a:spcAft>
                <a:spcPct val="0"/>
              </a:spcAft>
              <a:buFont typeface="Wingdings" pitchFamily="2" charset="2"/>
              <a:buNone/>
              <a:defRPr sz="2000" b="1" smtClean="0">
                <a:effectLst>
                  <a:outerShdw blurRad="38100" dist="38100" dir="2700000" algn="tl">
                    <a:srgbClr val="000000">
                      <a:alpha val="43137"/>
                    </a:srgbClr>
                  </a:outerShdw>
                </a:effectLst>
                <a:latin typeface="+mj-ea"/>
                <a:ea typeface="+mj-ea"/>
              </a:defRPr>
            </a:lvl1pPr>
          </a:lstStyle>
          <a:p>
            <a:r>
              <a:rPr lang="ja-JP" altLang="en-US"/>
              <a:t>マスター サブタイトルの書式設定</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285728"/>
            <a:ext cx="8572560" cy="1214446"/>
          </a:xfrm>
        </p:spPr>
        <p:txBody>
          <a:bodyPr anchor="ctr"/>
          <a:lstStyle/>
          <a:p>
            <a:r>
              <a:rPr kumimoji="1" lang="ja-JP" altLang="en-US"/>
              <a:t>マスター タイトルの書式設定</a:t>
            </a:r>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a:xfrm>
            <a:off x="108000" y="6603179"/>
            <a:ext cx="900000" cy="180000"/>
          </a:xfrm>
        </p:spPr>
        <p:txBody>
          <a:bodyPr/>
          <a:lstStyle/>
          <a:p>
            <a:fld id="{B66D8D73-5CCF-4F61-B888-3E7B558CA84A}" type="slidenum">
              <a:rPr lang="ja-JP" altLang="en-US" smtClean="0"/>
              <a:pPr/>
              <a:t>‹#›</a:t>
            </a:fld>
            <a:endParaRPr lang="ja-JP" altLang="en-US"/>
          </a:p>
        </p:txBody>
      </p:sp>
      <p:sp>
        <p:nvSpPr>
          <p:cNvPr id="7" name="コンテンツ プレースホルダ 6"/>
          <p:cNvSpPr>
            <a:spLocks noGrp="1"/>
          </p:cNvSpPr>
          <p:nvPr>
            <p:ph sz="quarter" idx="13"/>
          </p:nvPr>
        </p:nvSpPr>
        <p:spPr>
          <a:xfrm>
            <a:off x="285750" y="1500174"/>
            <a:ext cx="8572500" cy="4635515"/>
          </a:xfrm>
        </p:spPr>
        <p:txBody>
          <a:bodyPr/>
          <a:lstStyle>
            <a:lvl6pPr>
              <a:buNone/>
              <a:defRPr/>
            </a:lvl6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2)">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357166"/>
            <a:ext cx="8572560" cy="571504"/>
          </a:xfrm>
        </p:spPr>
        <p:txBody>
          <a:bodyPr wrap="square" lIns="72000" tIns="0" rIns="72000" bIns="0" anchor="ctr"/>
          <a:lstStyle/>
          <a:p>
            <a:r>
              <a:rPr kumimoji="1" lang="ja-JP" altLang="en-US"/>
              <a:t>マスター タイトルの書式設定</a:t>
            </a:r>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a:p>
        </p:txBody>
      </p:sp>
      <p:sp>
        <p:nvSpPr>
          <p:cNvPr id="7" name="コンテンツ プレースホルダ 6"/>
          <p:cNvSpPr>
            <a:spLocks noGrp="1"/>
          </p:cNvSpPr>
          <p:nvPr>
            <p:ph sz="quarter" idx="13"/>
          </p:nvPr>
        </p:nvSpPr>
        <p:spPr>
          <a:xfrm>
            <a:off x="285750" y="1500174"/>
            <a:ext cx="8572500" cy="4635516"/>
          </a:xfrm>
        </p:spPr>
        <p:txBody>
          <a:bodyPr/>
          <a:lstStyle>
            <a:lvl6pPr>
              <a:buNone/>
              <a:defRPr/>
            </a:lvl6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ltLang="ja-JP"/>
          </a:p>
        </p:txBody>
      </p:sp>
      <p:sp>
        <p:nvSpPr>
          <p:cNvPr id="9" name="テキスト プレースホルダ 8"/>
          <p:cNvSpPr>
            <a:spLocks noGrp="1"/>
          </p:cNvSpPr>
          <p:nvPr>
            <p:ph type="body" sz="quarter" idx="14"/>
          </p:nvPr>
        </p:nvSpPr>
        <p:spPr>
          <a:xfrm>
            <a:off x="285780" y="928670"/>
            <a:ext cx="8572500" cy="571504"/>
          </a:xfrm>
        </p:spPr>
        <p:txBody>
          <a:bodyPr tIns="0" bIns="0">
            <a:normAutofit/>
          </a:bodyPr>
          <a:lstStyle>
            <a:lvl1pPr>
              <a:buNone/>
              <a:defRPr sz="2800" b="1">
                <a:solidFill>
                  <a:schemeClr val="accent1">
                    <a:lumMod val="75000"/>
                  </a:schemeClr>
                </a:solidFill>
                <a:effectLst>
                  <a:outerShdw blurRad="38100" dist="38100" dir="2700000" algn="tl">
                    <a:srgbClr val="000000">
                      <a:alpha val="43137"/>
                    </a:srgbClr>
                  </a:outerShdw>
                </a:effectLst>
              </a:defRPr>
            </a:lvl1pPr>
          </a:lstStyle>
          <a:p>
            <a:pPr lvl="0"/>
            <a:r>
              <a:rPr kumimoji="1" lang="ja-JP" altLang="en-US"/>
              <a:t>マスター テキストの書式設定</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2714620"/>
            <a:ext cx="8572560" cy="1428760"/>
          </a:xfrm>
        </p:spPr>
        <p:txBody>
          <a:bodyPr anchor="ctr">
            <a:normAutofit/>
          </a:bodyPr>
          <a:lstStyle>
            <a:lvl1pPr algn="r">
              <a:defRPr sz="3600">
                <a:effectLst>
                  <a:outerShdw blurRad="38100" dist="38100" dir="2700000" algn="tl">
                    <a:srgbClr val="000000">
                      <a:alpha val="43137"/>
                    </a:srgbClr>
                  </a:outerShdw>
                </a:effectLst>
              </a:defRPr>
            </a:lvl1pPr>
          </a:lstStyle>
          <a:p>
            <a:r>
              <a:rPr kumimoji="1" lang="ja-JP" altLang="en-US"/>
              <a:t>マスター タイトルの書式設定</a:t>
            </a:r>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a:p>
        </p:txBody>
      </p:sp>
      <p:sp>
        <p:nvSpPr>
          <p:cNvPr id="6" name="Text Placeholder 12"/>
          <p:cNvSpPr>
            <a:spLocks noGrp="1"/>
          </p:cNvSpPr>
          <p:nvPr>
            <p:ph type="subTitle" idx="1"/>
          </p:nvPr>
        </p:nvSpPr>
        <p:spPr>
          <a:xfrm>
            <a:off x="3143240" y="4643446"/>
            <a:ext cx="5715039" cy="1420825"/>
          </a:xfrm>
        </p:spPr>
        <p:txBody>
          <a:bodyPr>
            <a:normAutofit/>
          </a:bodyPr>
          <a:lstStyle>
            <a:lvl1pPr marL="0" indent="0" algn="r">
              <a:spcAft>
                <a:spcPct val="0"/>
              </a:spcAft>
              <a:buFont typeface="Wingdings" pitchFamily="2" charset="2"/>
              <a:buNone/>
              <a:defRPr sz="2400" b="1" smtClean="0">
                <a:effectLst>
                  <a:outerShdw blurRad="38100" dist="38100" dir="2700000" algn="tl">
                    <a:srgbClr val="000000">
                      <a:alpha val="43137"/>
                    </a:srgbClr>
                  </a:outerShdw>
                </a:effectLst>
                <a:latin typeface="+mj-ea"/>
                <a:ea typeface="+mj-ea"/>
              </a:defRPr>
            </a:lvl1pPr>
          </a:lstStyle>
          <a:p>
            <a:r>
              <a:rPr lang="ja-JP" altLang="en-US"/>
              <a:t>マスター サブタイトルの書式設定</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a:p>
        </p:txBody>
      </p:sp>
      <p:sp>
        <p:nvSpPr>
          <p:cNvPr id="7" name="コンテンツ プレースホルダ 6"/>
          <p:cNvSpPr>
            <a:spLocks noGrp="1"/>
          </p:cNvSpPr>
          <p:nvPr>
            <p:ph sz="quarter" idx="13"/>
          </p:nvPr>
        </p:nvSpPr>
        <p:spPr>
          <a:xfrm>
            <a:off x="285720" y="1500174"/>
            <a:ext cx="4143404" cy="4635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コンテンツ プレースホルダ 8"/>
          <p:cNvSpPr>
            <a:spLocks noGrp="1"/>
          </p:cNvSpPr>
          <p:nvPr>
            <p:ph sz="quarter" idx="14"/>
          </p:nvPr>
        </p:nvSpPr>
        <p:spPr>
          <a:xfrm>
            <a:off x="4643438" y="1500174"/>
            <a:ext cx="4214842" cy="4635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2 つのコンテンツ (2)">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357166"/>
            <a:ext cx="8572560" cy="571504"/>
          </a:xfrm>
        </p:spPr>
        <p:txBody>
          <a:bodyPr bIns="0" anchor="ctr"/>
          <a:lstStyle/>
          <a:p>
            <a:r>
              <a:rPr kumimoji="1" lang="ja-JP" altLang="en-US"/>
              <a:t>マスター タイトルの書式設定</a:t>
            </a:r>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a:p>
        </p:txBody>
      </p:sp>
      <p:sp>
        <p:nvSpPr>
          <p:cNvPr id="7" name="コンテンツ プレースホルダ 6"/>
          <p:cNvSpPr>
            <a:spLocks noGrp="1"/>
          </p:cNvSpPr>
          <p:nvPr>
            <p:ph sz="quarter" idx="13"/>
          </p:nvPr>
        </p:nvSpPr>
        <p:spPr>
          <a:xfrm>
            <a:off x="285720" y="1500174"/>
            <a:ext cx="4143404" cy="4635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コンテンツ プレースホルダ 8"/>
          <p:cNvSpPr>
            <a:spLocks noGrp="1"/>
          </p:cNvSpPr>
          <p:nvPr>
            <p:ph sz="quarter" idx="14"/>
          </p:nvPr>
        </p:nvSpPr>
        <p:spPr>
          <a:xfrm>
            <a:off x="4643438" y="1500174"/>
            <a:ext cx="4214842" cy="4635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テキスト プレースホルダ 8"/>
          <p:cNvSpPr>
            <a:spLocks noGrp="1"/>
          </p:cNvSpPr>
          <p:nvPr>
            <p:ph type="body" sz="quarter" idx="15"/>
          </p:nvPr>
        </p:nvSpPr>
        <p:spPr>
          <a:xfrm>
            <a:off x="285780" y="928670"/>
            <a:ext cx="8572500" cy="571504"/>
          </a:xfrm>
        </p:spPr>
        <p:txBody>
          <a:bodyPr tIns="0" bIns="0">
            <a:normAutofit/>
          </a:bodyPr>
          <a:lstStyle>
            <a:lvl1pPr>
              <a:buNone/>
              <a:defRPr sz="2800" b="1">
                <a:solidFill>
                  <a:schemeClr val="accent1">
                    <a:lumMod val="75000"/>
                  </a:schemeClr>
                </a:solidFill>
                <a:effectLst>
                  <a:outerShdw blurRad="38100" dist="38100" dir="2700000" algn="tl">
                    <a:srgbClr val="000000">
                      <a:alpha val="43137"/>
                    </a:srgbClr>
                  </a:outerShdw>
                </a:effectLst>
              </a:defRPr>
            </a:lvl1pPr>
          </a:lstStyle>
          <a:p>
            <a:pPr lvl="0"/>
            <a:r>
              <a:rPr kumimoji="1" lang="ja-JP" altLang="en-US"/>
              <a:t>マスター テキストの書式設定</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タイトルのみ (2)">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357166"/>
            <a:ext cx="8572560" cy="571504"/>
          </a:xfrm>
        </p:spPr>
        <p:txBody>
          <a:bodyPr lIns="72000" tIns="0" rIns="72000" bIns="0" anchor="ctr"/>
          <a:lstStyle/>
          <a:p>
            <a:r>
              <a:rPr kumimoji="1" lang="ja-JP" altLang="en-US"/>
              <a:t>マスター タイトルの書式設定</a:t>
            </a:r>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a:p>
        </p:txBody>
      </p:sp>
      <p:sp>
        <p:nvSpPr>
          <p:cNvPr id="9" name="テキスト プレースホルダ 8"/>
          <p:cNvSpPr>
            <a:spLocks noGrp="1"/>
          </p:cNvSpPr>
          <p:nvPr>
            <p:ph type="body" sz="quarter" idx="14"/>
          </p:nvPr>
        </p:nvSpPr>
        <p:spPr>
          <a:xfrm>
            <a:off x="285780" y="928670"/>
            <a:ext cx="8572500" cy="571504"/>
          </a:xfrm>
        </p:spPr>
        <p:txBody>
          <a:bodyPr tIns="0" bIns="0">
            <a:normAutofit/>
          </a:bodyPr>
          <a:lstStyle>
            <a:lvl1pPr>
              <a:buNone/>
              <a:defRPr sz="2800" b="1">
                <a:solidFill>
                  <a:schemeClr val="accent1">
                    <a:lumMod val="75000"/>
                  </a:schemeClr>
                </a:solidFill>
                <a:effectLst>
                  <a:outerShdw blurRad="38100" dist="38100" dir="2700000" algn="tl">
                    <a:srgbClr val="000000">
                      <a:alpha val="43137"/>
                    </a:srgbClr>
                  </a:outerShdw>
                </a:effectLst>
              </a:defRPr>
            </a:lvl1pPr>
          </a:lstStyle>
          <a:p>
            <a:pPr lvl="0"/>
            <a:r>
              <a:rPr kumimoji="1" lang="ja-JP" altLang="en-US"/>
              <a:t>マスター テキストの書式設定</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285728"/>
            <a:ext cx="8572560" cy="1214446"/>
          </a:xfrm>
        </p:spPr>
        <p:txBody>
          <a:bodyPr anchor="ctr"/>
          <a:lstStyle/>
          <a:p>
            <a:r>
              <a:rPr kumimoji="1" lang="ja-JP" altLang="en-US"/>
              <a:t>マスター タイトルの書式設定</a:t>
            </a:r>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a:xfrm>
            <a:off x="108000" y="6603179"/>
            <a:ext cx="900000" cy="180000"/>
          </a:xfrm>
        </p:spPr>
        <p:txBody>
          <a:bodyPr/>
          <a:lstStyle/>
          <a:p>
            <a:fld id="{B66D8D73-5CCF-4F61-B888-3E7B558CA84A}" type="slidenum">
              <a:rPr lang="ja-JP" altLang="en-US" smtClean="0"/>
              <a:pPr/>
              <a:t>‹#›</a:t>
            </a:fld>
            <a:endParaRPr lang="ja-JP" altLang="en-US"/>
          </a:p>
        </p:txBody>
      </p:sp>
      <p:sp>
        <p:nvSpPr>
          <p:cNvPr id="7" name="コンテンツ プレースホルダ 6"/>
          <p:cNvSpPr>
            <a:spLocks noGrp="1"/>
          </p:cNvSpPr>
          <p:nvPr>
            <p:ph sz="quarter" idx="13"/>
          </p:nvPr>
        </p:nvSpPr>
        <p:spPr>
          <a:xfrm>
            <a:off x="285750" y="1500174"/>
            <a:ext cx="8572500" cy="4635515"/>
          </a:xfrm>
        </p:spPr>
        <p:txBody>
          <a:bodyPr/>
          <a:lstStyle>
            <a:lvl6pPr>
              <a:buNone/>
              <a:defRPr/>
            </a:lvl6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ltLang="ja-JP"/>
          </a:p>
        </p:txBody>
      </p:sp>
    </p:spTree>
    <p:extLst>
      <p:ext uri="{BB962C8B-B14F-4D97-AF65-F5344CB8AC3E}">
        <p14:creationId xmlns:p14="http://schemas.microsoft.com/office/powerpoint/2010/main" val="3161975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lstStyle/>
          <a:p>
            <a:r>
              <a:rPr kumimoji="1" lang="ja-JP" altLang="en-US"/>
              <a:t>マスター タイトルの書式設定</a:t>
            </a:r>
          </a:p>
        </p:txBody>
      </p:sp>
      <p:sp>
        <p:nvSpPr>
          <p:cNvPr id="3" name="フッター プレースホルダー 2"/>
          <p:cNvSpPr>
            <a:spLocks noGrp="1"/>
          </p:cNvSpPr>
          <p:nvPr>
            <p:ph type="ftr" sz="quarter" idx="10"/>
          </p:nvPr>
        </p:nvSpPr>
        <p:spPr/>
        <p:txBody>
          <a:bodyPr/>
          <a:lstStyle/>
          <a:p>
            <a:pPr>
              <a:defRPr/>
            </a:pPr>
            <a:r>
              <a:rPr lang="en-US" altLang="ja-JP"/>
              <a:t>&lt;</a:t>
            </a:r>
            <a:r>
              <a:rPr lang="ja-JP" altLang="en-US"/>
              <a:t>スライド フッター 章番号 章タイトル</a:t>
            </a:r>
            <a:r>
              <a:rPr lang="en-US" altLang="ja-JP"/>
              <a:t>&gt;</a:t>
            </a:r>
          </a:p>
        </p:txBody>
      </p:sp>
      <p:sp>
        <p:nvSpPr>
          <p:cNvPr id="4" name="スライド番号プレースホルダー 3"/>
          <p:cNvSpPr>
            <a:spLocks noGrp="1"/>
          </p:cNvSpPr>
          <p:nvPr>
            <p:ph type="sldNum" sz="quarter" idx="11"/>
          </p:nvPr>
        </p:nvSpPr>
        <p:spPr/>
        <p:txBody>
          <a:bodyPr/>
          <a:lstStyle/>
          <a:p>
            <a:pPr>
              <a:defRPr/>
            </a:pPr>
            <a:fld id="{E6A74B2F-0FF8-4856-97F4-6B7783B93B1A}" type="slidenum">
              <a:rPr lang="en-US" altLang="ja-JP" smtClean="0"/>
              <a:pPr>
                <a:defRPr/>
              </a:pPr>
              <a:t>‹#›</a:t>
            </a:fld>
            <a:endParaRPr lang="en-US" altLang="ja-JP"/>
          </a:p>
        </p:txBody>
      </p:sp>
      <p:sp>
        <p:nvSpPr>
          <p:cNvPr id="6" name="コンテンツ プレースホルダー 5"/>
          <p:cNvSpPr>
            <a:spLocks noGrp="1"/>
          </p:cNvSpPr>
          <p:nvPr>
            <p:ph sz="quarter" idx="12"/>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084228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タイトルとコンテンツ (2)">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357166"/>
            <a:ext cx="8572560" cy="571504"/>
          </a:xfrm>
        </p:spPr>
        <p:txBody>
          <a:bodyPr wrap="square" lIns="72000" tIns="0" rIns="72000" bIns="0" anchor="ctr"/>
          <a:lstStyle/>
          <a:p>
            <a:r>
              <a:rPr kumimoji="1" lang="ja-JP" altLang="en-US"/>
              <a:t>マスター タイトルの書式設定</a:t>
            </a:r>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a:p>
        </p:txBody>
      </p:sp>
      <p:sp>
        <p:nvSpPr>
          <p:cNvPr id="7" name="コンテンツ プレースホルダ 6"/>
          <p:cNvSpPr>
            <a:spLocks noGrp="1"/>
          </p:cNvSpPr>
          <p:nvPr>
            <p:ph sz="quarter" idx="13"/>
          </p:nvPr>
        </p:nvSpPr>
        <p:spPr>
          <a:xfrm>
            <a:off x="285750" y="1500174"/>
            <a:ext cx="8572500" cy="4635516"/>
          </a:xfrm>
        </p:spPr>
        <p:txBody>
          <a:bodyPr/>
          <a:lstStyle>
            <a:lvl6pPr>
              <a:buNone/>
              <a:defRPr/>
            </a:lvl6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ltLang="ja-JP"/>
          </a:p>
        </p:txBody>
      </p:sp>
      <p:sp>
        <p:nvSpPr>
          <p:cNvPr id="9" name="テキスト プレースホルダ 8"/>
          <p:cNvSpPr>
            <a:spLocks noGrp="1"/>
          </p:cNvSpPr>
          <p:nvPr>
            <p:ph type="body" sz="quarter" idx="14"/>
          </p:nvPr>
        </p:nvSpPr>
        <p:spPr>
          <a:xfrm>
            <a:off x="285780" y="928670"/>
            <a:ext cx="8572500" cy="571504"/>
          </a:xfrm>
        </p:spPr>
        <p:txBody>
          <a:bodyPr tIns="0" bIns="0">
            <a:normAutofit/>
          </a:bodyPr>
          <a:lstStyle>
            <a:lvl1pPr>
              <a:buNone/>
              <a:defRPr sz="2800" b="1">
                <a:solidFill>
                  <a:schemeClr val="accent1">
                    <a:lumMod val="75000"/>
                  </a:schemeClr>
                </a:solidFill>
                <a:effectLst>
                  <a:outerShdw blurRad="38100" dist="38100" dir="2700000" algn="tl">
                    <a:srgbClr val="000000">
                      <a:alpha val="43137"/>
                    </a:srgbClr>
                  </a:outerShdw>
                </a:effectLst>
              </a:defRPr>
            </a:lvl1pPr>
          </a:lstStyle>
          <a:p>
            <a:pPr lvl="0"/>
            <a:r>
              <a:rPr kumimoji="1" lang="ja-JP" altLang="en-US"/>
              <a:t>マスター テキストの書式設定</a:t>
            </a:r>
          </a:p>
        </p:txBody>
      </p:sp>
    </p:spTree>
    <p:extLst>
      <p:ext uri="{BB962C8B-B14F-4D97-AF65-F5344CB8AC3E}">
        <p14:creationId xmlns:p14="http://schemas.microsoft.com/office/powerpoint/2010/main" val="366413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2714620"/>
            <a:ext cx="8572560" cy="1428760"/>
          </a:xfrm>
        </p:spPr>
        <p:txBody>
          <a:bodyPr anchor="ctr">
            <a:normAutofit/>
          </a:bodyPr>
          <a:lstStyle>
            <a:lvl1pPr algn="r">
              <a:defRPr sz="3600">
                <a:effectLst>
                  <a:outerShdw blurRad="38100" dist="38100" dir="2700000" algn="tl">
                    <a:srgbClr val="000000">
                      <a:alpha val="43137"/>
                    </a:srgbClr>
                  </a:outerShdw>
                </a:effectLst>
              </a:defRPr>
            </a:lvl1pPr>
          </a:lstStyle>
          <a:p>
            <a:r>
              <a:rPr kumimoji="1" lang="ja-JP" altLang="en-US"/>
              <a:t>マスター タイトルの書式設定</a:t>
            </a:r>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a:p>
        </p:txBody>
      </p:sp>
      <p:sp>
        <p:nvSpPr>
          <p:cNvPr id="6" name="Text Placeholder 12"/>
          <p:cNvSpPr>
            <a:spLocks noGrp="1"/>
          </p:cNvSpPr>
          <p:nvPr>
            <p:ph type="subTitle" idx="1"/>
          </p:nvPr>
        </p:nvSpPr>
        <p:spPr>
          <a:xfrm>
            <a:off x="3143240" y="4643446"/>
            <a:ext cx="5715039" cy="1420825"/>
          </a:xfrm>
        </p:spPr>
        <p:txBody>
          <a:bodyPr>
            <a:normAutofit/>
          </a:bodyPr>
          <a:lstStyle>
            <a:lvl1pPr marL="0" indent="0" algn="r">
              <a:spcAft>
                <a:spcPct val="0"/>
              </a:spcAft>
              <a:buFont typeface="Wingdings" pitchFamily="2" charset="2"/>
              <a:buNone/>
              <a:defRPr sz="2400" b="1" smtClean="0">
                <a:effectLst>
                  <a:outerShdw blurRad="38100" dist="38100" dir="2700000" algn="tl">
                    <a:srgbClr val="000000">
                      <a:alpha val="43137"/>
                    </a:srgbClr>
                  </a:outerShdw>
                </a:effectLst>
                <a:latin typeface="+mj-ea"/>
                <a:ea typeface="+mj-ea"/>
              </a:defRPr>
            </a:lvl1pPr>
          </a:lstStyle>
          <a:p>
            <a:r>
              <a:rPr lang="ja-JP" altLang="en-US"/>
              <a:t>マスター サブタイトルの書式設定</a:t>
            </a:r>
          </a:p>
        </p:txBody>
      </p:sp>
    </p:spTree>
    <p:extLst>
      <p:ext uri="{BB962C8B-B14F-4D97-AF65-F5344CB8AC3E}">
        <p14:creationId xmlns:p14="http://schemas.microsoft.com/office/powerpoint/2010/main" val="192793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a:p>
        </p:txBody>
      </p:sp>
      <p:sp>
        <p:nvSpPr>
          <p:cNvPr id="7" name="コンテンツ プレースホルダ 6"/>
          <p:cNvSpPr>
            <a:spLocks noGrp="1"/>
          </p:cNvSpPr>
          <p:nvPr>
            <p:ph sz="quarter" idx="13"/>
          </p:nvPr>
        </p:nvSpPr>
        <p:spPr>
          <a:xfrm>
            <a:off x="285720" y="1500174"/>
            <a:ext cx="4143404" cy="4635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コンテンツ プレースホルダ 8"/>
          <p:cNvSpPr>
            <a:spLocks noGrp="1"/>
          </p:cNvSpPr>
          <p:nvPr>
            <p:ph sz="quarter" idx="14"/>
          </p:nvPr>
        </p:nvSpPr>
        <p:spPr>
          <a:xfrm>
            <a:off x="4643438" y="1500174"/>
            <a:ext cx="4214842" cy="4635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917833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つのコンテンツ (2)">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357166"/>
            <a:ext cx="8572560" cy="571504"/>
          </a:xfrm>
        </p:spPr>
        <p:txBody>
          <a:bodyPr bIns="0" anchor="ctr"/>
          <a:lstStyle/>
          <a:p>
            <a:r>
              <a:rPr kumimoji="1" lang="ja-JP" altLang="en-US"/>
              <a:t>マスター タイトルの書式設定</a:t>
            </a:r>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a:p>
        </p:txBody>
      </p:sp>
      <p:sp>
        <p:nvSpPr>
          <p:cNvPr id="7" name="コンテンツ プレースホルダ 6"/>
          <p:cNvSpPr>
            <a:spLocks noGrp="1"/>
          </p:cNvSpPr>
          <p:nvPr>
            <p:ph sz="quarter" idx="13"/>
          </p:nvPr>
        </p:nvSpPr>
        <p:spPr>
          <a:xfrm>
            <a:off x="285720" y="1500174"/>
            <a:ext cx="4143404" cy="4635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コンテンツ プレースホルダ 8"/>
          <p:cNvSpPr>
            <a:spLocks noGrp="1"/>
          </p:cNvSpPr>
          <p:nvPr>
            <p:ph sz="quarter" idx="14"/>
          </p:nvPr>
        </p:nvSpPr>
        <p:spPr>
          <a:xfrm>
            <a:off x="4643438" y="1500174"/>
            <a:ext cx="4214842" cy="4635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テキスト プレースホルダ 8"/>
          <p:cNvSpPr>
            <a:spLocks noGrp="1"/>
          </p:cNvSpPr>
          <p:nvPr>
            <p:ph type="body" sz="quarter" idx="15"/>
          </p:nvPr>
        </p:nvSpPr>
        <p:spPr>
          <a:xfrm>
            <a:off x="285780" y="928670"/>
            <a:ext cx="8572500" cy="571504"/>
          </a:xfrm>
        </p:spPr>
        <p:txBody>
          <a:bodyPr tIns="0" bIns="0">
            <a:normAutofit/>
          </a:bodyPr>
          <a:lstStyle>
            <a:lvl1pPr>
              <a:buNone/>
              <a:defRPr sz="2800" b="1">
                <a:solidFill>
                  <a:schemeClr val="accent1">
                    <a:lumMod val="75000"/>
                  </a:schemeClr>
                </a:solidFill>
                <a:effectLst>
                  <a:outerShdw blurRad="38100" dist="38100" dir="2700000" algn="tl">
                    <a:srgbClr val="000000">
                      <a:alpha val="43137"/>
                    </a:srgbClr>
                  </a:outerShdw>
                </a:effectLst>
              </a:defRPr>
            </a:lvl1pPr>
          </a:lstStyle>
          <a:p>
            <a:pPr lvl="0"/>
            <a:r>
              <a:rPr kumimoji="1" lang="ja-JP" altLang="en-US"/>
              <a:t>マスター テキストの書式設定</a:t>
            </a:r>
          </a:p>
        </p:txBody>
      </p:sp>
    </p:spTree>
    <p:extLst>
      <p:ext uri="{BB962C8B-B14F-4D97-AF65-F5344CB8AC3E}">
        <p14:creationId xmlns:p14="http://schemas.microsoft.com/office/powerpoint/2010/main" val="1560019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a:p>
        </p:txBody>
      </p:sp>
    </p:spTree>
    <p:extLst>
      <p:ext uri="{BB962C8B-B14F-4D97-AF65-F5344CB8AC3E}">
        <p14:creationId xmlns:p14="http://schemas.microsoft.com/office/powerpoint/2010/main" val="2657937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タイトルのみ (2)">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357166"/>
            <a:ext cx="8572560" cy="571504"/>
          </a:xfrm>
        </p:spPr>
        <p:txBody>
          <a:bodyPr lIns="72000" tIns="0" rIns="72000" bIns="0" anchor="ctr"/>
          <a:lstStyle/>
          <a:p>
            <a:r>
              <a:rPr kumimoji="1" lang="ja-JP" altLang="en-US"/>
              <a:t>マスター タイトルの書式設定</a:t>
            </a:r>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a:p>
        </p:txBody>
      </p:sp>
      <p:sp>
        <p:nvSpPr>
          <p:cNvPr id="9" name="テキスト プレースホルダ 8"/>
          <p:cNvSpPr>
            <a:spLocks noGrp="1"/>
          </p:cNvSpPr>
          <p:nvPr>
            <p:ph type="body" sz="quarter" idx="14"/>
          </p:nvPr>
        </p:nvSpPr>
        <p:spPr>
          <a:xfrm>
            <a:off x="285780" y="928670"/>
            <a:ext cx="8572500" cy="571504"/>
          </a:xfrm>
        </p:spPr>
        <p:txBody>
          <a:bodyPr tIns="0" bIns="0">
            <a:normAutofit/>
          </a:bodyPr>
          <a:lstStyle>
            <a:lvl1pPr>
              <a:buNone/>
              <a:defRPr sz="2800" b="1">
                <a:solidFill>
                  <a:schemeClr val="accent1">
                    <a:lumMod val="75000"/>
                  </a:schemeClr>
                </a:solidFill>
                <a:effectLst>
                  <a:outerShdw blurRad="38100" dist="38100" dir="2700000" algn="tl">
                    <a:srgbClr val="000000">
                      <a:alpha val="43137"/>
                    </a:srgbClr>
                  </a:outerShdw>
                </a:effectLst>
              </a:defRPr>
            </a:lvl1pPr>
          </a:lstStyle>
          <a:p>
            <a:pPr lvl="0"/>
            <a:r>
              <a:rPr kumimoji="1" lang="ja-JP" altLang="en-US"/>
              <a:t>マスター テキストの書式設定</a:t>
            </a:r>
          </a:p>
        </p:txBody>
      </p:sp>
    </p:spTree>
    <p:extLst>
      <p:ext uri="{BB962C8B-B14F-4D97-AF65-F5344CB8AC3E}">
        <p14:creationId xmlns:p14="http://schemas.microsoft.com/office/powerpoint/2010/main" val="421101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a:p>
        </p:txBody>
      </p:sp>
    </p:spTree>
    <p:extLst>
      <p:ext uri="{BB962C8B-B14F-4D97-AF65-F5344CB8AC3E}">
        <p14:creationId xmlns:p14="http://schemas.microsoft.com/office/powerpoint/2010/main" val="416855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9" name="タイトル プレースホルダ 8"/>
          <p:cNvSpPr>
            <a:spLocks noGrp="1"/>
          </p:cNvSpPr>
          <p:nvPr>
            <p:ph type="title"/>
          </p:nvPr>
        </p:nvSpPr>
        <p:spPr>
          <a:xfrm>
            <a:off x="285720" y="285728"/>
            <a:ext cx="8572560" cy="1214446"/>
          </a:xfrm>
          <a:prstGeom prst="rect">
            <a:avLst/>
          </a:prstGeom>
        </p:spPr>
        <p:txBody>
          <a:bodyPr vert="horz" lIns="72000" tIns="0" rIns="72000" bIns="0" rtlCol="0" anchor="ctr">
            <a:normAutofit/>
          </a:bodyPr>
          <a:lstStyle/>
          <a:p>
            <a:r>
              <a:rPr kumimoji="1" lang="ja-JP" altLang="en-US"/>
              <a:t>マスタ タイトルの書式設定</a:t>
            </a:r>
          </a:p>
        </p:txBody>
      </p:sp>
      <p:sp>
        <p:nvSpPr>
          <p:cNvPr id="10" name="テキスト プレースホルダ 9"/>
          <p:cNvSpPr>
            <a:spLocks noGrp="1"/>
          </p:cNvSpPr>
          <p:nvPr>
            <p:ph type="body" idx="1"/>
          </p:nvPr>
        </p:nvSpPr>
        <p:spPr>
          <a:xfrm>
            <a:off x="285720" y="1500174"/>
            <a:ext cx="8572560" cy="4635535"/>
          </a:xfrm>
          <a:prstGeom prst="rect">
            <a:avLst/>
          </a:prstGeom>
        </p:spPr>
        <p:txBody>
          <a:bodyPr vert="horz" lIns="72000" tIns="72000" rIns="72000" bIns="7200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ltLang="ja-JP"/>
          </a:p>
          <a:p>
            <a:pPr lvl="5"/>
            <a:r>
              <a:rPr kumimoji="1" lang="ja-JP" altLang="en-US"/>
              <a:t>第</a:t>
            </a:r>
            <a:r>
              <a:rPr kumimoji="1" lang="en-US" altLang="ja-JP"/>
              <a:t>6</a:t>
            </a:r>
            <a:r>
              <a:rPr kumimoji="1" lang="ja-JP" altLang="en-US"/>
              <a:t>レベル</a:t>
            </a:r>
            <a:endParaRPr kumimoji="1" lang="en-US" altLang="ja-JP"/>
          </a:p>
          <a:p>
            <a:pPr lvl="6"/>
            <a:r>
              <a:rPr kumimoji="1" lang="ja-JP" altLang="en-US"/>
              <a:t>第</a:t>
            </a:r>
            <a:r>
              <a:rPr kumimoji="1" lang="en-US" altLang="ja-JP"/>
              <a:t>7</a:t>
            </a:r>
            <a:r>
              <a:rPr kumimoji="1" lang="ja-JP" altLang="en-US"/>
              <a:t>レベル</a:t>
            </a:r>
            <a:endParaRPr kumimoji="1" lang="en-US" altLang="ja-JP"/>
          </a:p>
          <a:p>
            <a:pPr lvl="7"/>
            <a:r>
              <a:rPr kumimoji="1" lang="ja-JP" altLang="en-US"/>
              <a:t>第</a:t>
            </a:r>
            <a:r>
              <a:rPr kumimoji="1" lang="en-US" altLang="ja-JP"/>
              <a:t>8</a:t>
            </a:r>
            <a:r>
              <a:rPr kumimoji="1" lang="ja-JP" altLang="en-US"/>
              <a:t>レベル</a:t>
            </a:r>
            <a:endParaRPr kumimoji="1" lang="en-US" altLang="ja-JP"/>
          </a:p>
          <a:p>
            <a:pPr lvl="8"/>
            <a:r>
              <a:rPr kumimoji="1" lang="ja-JP" altLang="en-US"/>
              <a:t>第</a:t>
            </a:r>
            <a:r>
              <a:rPr kumimoji="1" lang="en-US" altLang="ja-JP"/>
              <a:t>9</a:t>
            </a:r>
            <a:r>
              <a:rPr kumimoji="1" lang="ja-JP" altLang="en-US"/>
              <a:t>レベル</a:t>
            </a:r>
          </a:p>
        </p:txBody>
      </p:sp>
      <p:sp>
        <p:nvSpPr>
          <p:cNvPr id="12" name="フッター プレースホルダ 11"/>
          <p:cNvSpPr>
            <a:spLocks noGrp="1"/>
          </p:cNvSpPr>
          <p:nvPr>
            <p:ph type="ftr" sz="quarter" idx="3"/>
          </p:nvPr>
        </p:nvSpPr>
        <p:spPr>
          <a:xfrm>
            <a:off x="0" y="6135710"/>
            <a:ext cx="3857620" cy="214314"/>
          </a:xfrm>
          <a:prstGeom prst="rect">
            <a:avLst/>
          </a:prstGeom>
        </p:spPr>
        <p:txBody>
          <a:bodyPr vert="horz" wrap="none" lIns="72000" tIns="72000" rIns="72000" bIns="72000" rtlCol="0" anchor="ctr">
            <a:noAutofit/>
          </a:bodyPr>
          <a:lstStyle>
            <a:lvl1pPr algn="l">
              <a:defRPr sz="1000">
                <a:solidFill>
                  <a:schemeClr val="tx1"/>
                </a:solidFill>
              </a:defRPr>
            </a:lvl1pPr>
          </a:lstStyle>
          <a:p>
            <a:endParaRPr lang="ja-JP" altLang="en-US"/>
          </a:p>
        </p:txBody>
      </p:sp>
      <p:sp>
        <p:nvSpPr>
          <p:cNvPr id="13" name="スライド番号プレースホルダ 12"/>
          <p:cNvSpPr>
            <a:spLocks noGrp="1"/>
          </p:cNvSpPr>
          <p:nvPr>
            <p:ph type="sldNum" sz="quarter" idx="4"/>
          </p:nvPr>
        </p:nvSpPr>
        <p:spPr>
          <a:xfrm>
            <a:off x="108000" y="6633376"/>
            <a:ext cx="900000" cy="180000"/>
          </a:xfrm>
          <a:prstGeom prst="rect">
            <a:avLst/>
          </a:prstGeom>
        </p:spPr>
        <p:txBody>
          <a:bodyPr vert="horz" wrap="none" lIns="72000" tIns="72000" rIns="72000" bIns="72000" rtlCol="0" anchor="ctr">
            <a:noAutofit/>
          </a:bodyPr>
          <a:lstStyle>
            <a:lvl1pPr algn="l">
              <a:defRPr sz="1000">
                <a:solidFill>
                  <a:schemeClr val="tx1"/>
                </a:solidFill>
              </a:defRPr>
            </a:lvl1pPr>
          </a:lstStyle>
          <a:p>
            <a:fld id="{B66D8D73-5CCF-4F61-B888-3E7B558CA84A}" type="slidenum">
              <a:rPr lang="ja-JP" altLang="en-US" smtClean="0"/>
              <a:pPr/>
              <a:t>‹#›</a:t>
            </a:fld>
            <a:endParaRPr lang="ja-JP" altLang="en-US"/>
          </a:p>
        </p:txBody>
      </p:sp>
    </p:spTree>
    <p:extLst>
      <p:ext uri="{BB962C8B-B14F-4D97-AF65-F5344CB8AC3E}">
        <p14:creationId xmlns:p14="http://schemas.microsoft.com/office/powerpoint/2010/main" val="17399730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49" r:id="rId11"/>
    <p:sldLayoutId id="2147483659" r:id="rId12"/>
    <p:sldLayoutId id="2147483662" r:id="rId13"/>
    <p:sldLayoutId id="2147483658" r:id="rId14"/>
    <p:sldLayoutId id="2147483660" r:id="rId15"/>
    <p:sldLayoutId id="2147483665" r:id="rId16"/>
    <p:sldLayoutId id="2147483661" r:id="rId17"/>
    <p:sldLayoutId id="2147483663" r:id="rId18"/>
    <p:sldLayoutId id="2147483652" r:id="rId19"/>
    <p:sldLayoutId id="2147483667" r:id="rId20"/>
  </p:sldLayoutIdLst>
  <p:hf hdr="0" ftr="0" dt="0"/>
  <p:txStyles>
    <p:titleStyle>
      <a:lvl1pPr algn="l" defTabSz="914400" rtl="0" eaLnBrk="1" latinLnBrk="0" hangingPunct="1">
        <a:spcBef>
          <a:spcPct val="0"/>
        </a:spcBef>
        <a:buNone/>
        <a:defRPr kumimoji="1" sz="3200" b="1" kern="1200">
          <a:solidFill>
            <a:srgbClr val="003366"/>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ts val="600"/>
        </a:spcBef>
        <a:spcAft>
          <a:spcPts val="0"/>
        </a:spcAft>
        <a:buClr>
          <a:srgbClr val="FF9900"/>
        </a:buClr>
        <a:buSzPct val="75000"/>
        <a:buFont typeface="Wingdings" pitchFamily="2" charset="2"/>
        <a:buChar char="l"/>
        <a:defRPr kumimoji="1" sz="2400" b="1" kern="1200">
          <a:solidFill>
            <a:srgbClr val="003366"/>
          </a:solidFill>
          <a:latin typeface="+mn-lt"/>
          <a:ea typeface="+mn-ea"/>
          <a:cs typeface="+mn-cs"/>
        </a:defRPr>
      </a:lvl1pPr>
      <a:lvl2pPr marL="742950" indent="-285750" algn="l" defTabSz="914400" rtl="0" eaLnBrk="1" latinLnBrk="0" hangingPunct="1">
        <a:spcBef>
          <a:spcPts val="600"/>
        </a:spcBef>
        <a:spcAft>
          <a:spcPts val="0"/>
        </a:spcAft>
        <a:buClr>
          <a:srgbClr val="FF9900"/>
        </a:buClr>
        <a:buSzPct val="75000"/>
        <a:buFont typeface="Wingdings" panose="05000000000000000000" pitchFamily="2" charset="2"/>
        <a:buChar char="l"/>
        <a:defRPr kumimoji="1" sz="2000" b="1" kern="1200">
          <a:solidFill>
            <a:srgbClr val="003366"/>
          </a:solidFill>
          <a:latin typeface="+mn-lt"/>
          <a:ea typeface="+mn-ea"/>
          <a:cs typeface="+mn-cs"/>
        </a:defRPr>
      </a:lvl2pPr>
      <a:lvl3pPr marL="1143000" indent="-228600" algn="l" defTabSz="914400" rtl="0" eaLnBrk="1" latinLnBrk="0" hangingPunct="1">
        <a:spcBef>
          <a:spcPts val="600"/>
        </a:spcBef>
        <a:spcAft>
          <a:spcPts val="0"/>
        </a:spcAft>
        <a:buClr>
          <a:srgbClr val="FF9900"/>
        </a:buClr>
        <a:buSzPct val="75000"/>
        <a:buFont typeface="Wingdings" pitchFamily="2" charset="2"/>
        <a:buChar char="l"/>
        <a:defRPr kumimoji="1" sz="1800" b="1" kern="1200">
          <a:solidFill>
            <a:srgbClr val="003366"/>
          </a:solidFill>
          <a:latin typeface="+mn-lt"/>
          <a:ea typeface="+mn-ea"/>
          <a:cs typeface="+mn-cs"/>
        </a:defRPr>
      </a:lvl3pPr>
      <a:lvl4pPr marL="1600200" indent="-228600" algn="l" defTabSz="914400" rtl="0" eaLnBrk="1" latinLnBrk="0" hangingPunct="1">
        <a:spcBef>
          <a:spcPts val="600"/>
        </a:spcBef>
        <a:spcAft>
          <a:spcPts val="0"/>
        </a:spcAft>
        <a:buClr>
          <a:srgbClr val="FF9900"/>
        </a:buClr>
        <a:buSzPct val="75000"/>
        <a:buFont typeface="Wingdings" panose="05000000000000000000" pitchFamily="2" charset="2"/>
        <a:buChar char="l"/>
        <a:defRPr kumimoji="1" sz="1600" b="1" kern="1200">
          <a:solidFill>
            <a:srgbClr val="003366"/>
          </a:solidFill>
          <a:latin typeface="+mn-lt"/>
          <a:ea typeface="+mn-ea"/>
          <a:cs typeface="+mn-cs"/>
        </a:defRPr>
      </a:lvl4pPr>
      <a:lvl5pPr marL="2057400" indent="-228600" algn="l" defTabSz="914400" rtl="0" eaLnBrk="1" latinLnBrk="0" hangingPunct="1">
        <a:spcBef>
          <a:spcPts val="600"/>
        </a:spcBef>
        <a:spcAft>
          <a:spcPts val="0"/>
        </a:spcAft>
        <a:buClr>
          <a:srgbClr val="FF9900"/>
        </a:buClr>
        <a:buSzPct val="75000"/>
        <a:buFont typeface="Wingdings" pitchFamily="2" charset="2"/>
        <a:buChar char="l"/>
        <a:defRPr kumimoji="1" sz="1600" b="1" kern="1200">
          <a:solidFill>
            <a:srgbClr val="003366"/>
          </a:solidFill>
          <a:latin typeface="+mn-lt"/>
          <a:ea typeface="+mn-ea"/>
          <a:cs typeface="+mn-cs"/>
        </a:defRPr>
      </a:lvl5pPr>
      <a:lvl6pPr marL="2514600" indent="-228600" algn="l" defTabSz="914400" rtl="0" eaLnBrk="1" latinLnBrk="0" hangingPunct="1">
        <a:spcBef>
          <a:spcPts val="600"/>
        </a:spcBef>
        <a:spcAft>
          <a:spcPts val="0"/>
        </a:spcAft>
        <a:buClr>
          <a:srgbClr val="FF9900"/>
        </a:buClr>
        <a:buSzPct val="75000"/>
        <a:buFont typeface="Wingdings" panose="05000000000000000000" pitchFamily="2" charset="2"/>
        <a:buChar char="l"/>
        <a:defRPr kumimoji="1" sz="1600" b="1" kern="1200">
          <a:solidFill>
            <a:srgbClr val="003366"/>
          </a:solidFill>
          <a:latin typeface="+mn-lt"/>
          <a:ea typeface="+mn-ea"/>
          <a:cs typeface="+mn-cs"/>
        </a:defRPr>
      </a:lvl6pPr>
      <a:lvl7pPr marL="2971800" indent="-228600" algn="l" defTabSz="914400" rtl="0" eaLnBrk="1" latinLnBrk="0" hangingPunct="1">
        <a:spcBef>
          <a:spcPts val="600"/>
        </a:spcBef>
        <a:spcAft>
          <a:spcPts val="0"/>
        </a:spcAft>
        <a:buClr>
          <a:srgbClr val="FF9900"/>
        </a:buClr>
        <a:buSzPct val="75000"/>
        <a:buFont typeface="Wingdings" pitchFamily="2" charset="2"/>
        <a:buChar char="l"/>
        <a:defRPr kumimoji="1" sz="1400" b="1" kern="1200">
          <a:solidFill>
            <a:srgbClr val="003366"/>
          </a:solidFill>
          <a:latin typeface="+mn-lt"/>
          <a:ea typeface="+mn-ea"/>
          <a:cs typeface="+mn-cs"/>
        </a:defRPr>
      </a:lvl7pPr>
      <a:lvl8pPr marL="3429000" indent="-228600" algn="l" defTabSz="914400" rtl="0" eaLnBrk="1" latinLnBrk="0" hangingPunct="1">
        <a:spcBef>
          <a:spcPts val="600"/>
        </a:spcBef>
        <a:spcAft>
          <a:spcPts val="0"/>
        </a:spcAft>
        <a:buClr>
          <a:srgbClr val="FF9900"/>
        </a:buClr>
        <a:buSzPct val="75000"/>
        <a:buFont typeface="Wingdings" panose="05000000000000000000" pitchFamily="2" charset="2"/>
        <a:buChar char="l"/>
        <a:defRPr kumimoji="1" sz="1600" b="1" kern="1200">
          <a:solidFill>
            <a:srgbClr val="003366"/>
          </a:solidFill>
          <a:latin typeface="+mn-lt"/>
          <a:ea typeface="+mn-ea"/>
          <a:cs typeface="+mn-cs"/>
        </a:defRPr>
      </a:lvl8pPr>
      <a:lvl9pPr marL="3886200" indent="-228600" algn="l" defTabSz="914400" rtl="0" eaLnBrk="1" latinLnBrk="0" hangingPunct="1">
        <a:spcBef>
          <a:spcPts val="600"/>
        </a:spcBef>
        <a:spcAft>
          <a:spcPts val="0"/>
        </a:spcAft>
        <a:buClr>
          <a:srgbClr val="FF9900"/>
        </a:buClr>
        <a:buSzPct val="75000"/>
        <a:buFont typeface="Wingdings" pitchFamily="2" charset="2"/>
        <a:buChar char="l"/>
        <a:defRPr kumimoji="1" sz="1400" b="1" kern="1200">
          <a:solidFill>
            <a:srgbClr val="003366"/>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mailto:education@esrij.com" TargetMode="External"/><Relationship Id="rId7" Type="http://schemas.openxmlformats.org/officeDocument/2006/relationships/hyperlink" Target="https://learn.arcgis.com/j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esrij.com/training/tutorial/" TargetMode="External"/><Relationship Id="rId5" Type="http://schemas.openxmlformats.org/officeDocument/2006/relationships/hyperlink" Target="https://www.esrij.com/cgi-bin/wp/wp-content/uploads/documents/NamedUserLincense_UserGuide3_AcademicPack.pdf" TargetMode="External"/><Relationship Id="rId4" Type="http://schemas.openxmlformats.org/officeDocument/2006/relationships/hyperlink" Target="https://www.esrij.com/cgi-bin/wp/wp-content/uploads/documents/ArcGISOnline_user_guide.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www.esrij.com/products/arcgis-online/credi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F6870B-C636-40DF-8131-B5AF0E02CDE0}"/>
              </a:ext>
            </a:extLst>
          </p:cNvPr>
          <p:cNvSpPr>
            <a:spLocks noGrp="1"/>
          </p:cNvSpPr>
          <p:nvPr>
            <p:ph type="title"/>
          </p:nvPr>
        </p:nvSpPr>
        <p:spPr/>
        <p:txBody>
          <a:bodyPr/>
          <a:lstStyle/>
          <a:p>
            <a:r>
              <a:rPr kumimoji="1" lang="ja-JP" altLang="en-US"/>
              <a:t>授業で使う</a:t>
            </a:r>
            <a:r>
              <a:rPr kumimoji="1" lang="en-US" altLang="ja-JP"/>
              <a:t>ArcGIS Online</a:t>
            </a:r>
            <a:br>
              <a:rPr kumimoji="1" lang="en-US" altLang="ja-JP"/>
            </a:br>
            <a:r>
              <a:rPr kumimoji="1" lang="en-US" altLang="ja-JP" sz="2400"/>
              <a:t>(</a:t>
            </a:r>
            <a:r>
              <a:rPr kumimoji="1" lang="ja-JP" altLang="en-US" sz="2400"/>
              <a:t>逆引きガイド　補足資料）</a:t>
            </a:r>
            <a:endParaRPr kumimoji="1" lang="ja-JP" altLang="en-US"/>
          </a:p>
        </p:txBody>
      </p:sp>
      <p:sp>
        <p:nvSpPr>
          <p:cNvPr id="3" name="字幕 2">
            <a:extLst>
              <a:ext uri="{FF2B5EF4-FFF2-40B4-BE49-F238E27FC236}">
                <a16:creationId xmlns:a16="http://schemas.microsoft.com/office/drawing/2014/main" id="{635E2632-D40E-4F56-8DFA-FE290A52F015}"/>
              </a:ext>
            </a:extLst>
          </p:cNvPr>
          <p:cNvSpPr>
            <a:spLocks noGrp="1"/>
          </p:cNvSpPr>
          <p:nvPr>
            <p:ph type="subTitle" idx="1"/>
          </p:nvPr>
        </p:nvSpPr>
        <p:spPr/>
        <p:txBody>
          <a:bodyPr/>
          <a:lstStyle/>
          <a:p>
            <a:r>
              <a:rPr kumimoji="1" lang="en-US" altLang="ja-JP"/>
              <a:t>ESRI</a:t>
            </a:r>
            <a:r>
              <a:rPr kumimoji="1" lang="ja-JP" altLang="en-US"/>
              <a:t>ジャパン株式会社</a:t>
            </a:r>
            <a:endParaRPr kumimoji="1" lang="en-US" altLang="ja-JP"/>
          </a:p>
          <a:p>
            <a:r>
              <a:rPr lang="en-US" altLang="ja-JP"/>
              <a:t>2020</a:t>
            </a:r>
            <a:r>
              <a:rPr lang="ja-JP" altLang="en-US"/>
              <a:t>年</a:t>
            </a:r>
            <a:r>
              <a:rPr lang="en-US" altLang="ja-JP"/>
              <a:t>4</a:t>
            </a:r>
            <a:r>
              <a:rPr lang="ja-JP" altLang="en-US"/>
              <a:t>月15日</a:t>
            </a:r>
            <a:endParaRPr kumimoji="1" lang="ja-JP" altLang="en-US"/>
          </a:p>
        </p:txBody>
      </p:sp>
    </p:spTree>
    <p:extLst>
      <p:ext uri="{BB962C8B-B14F-4D97-AF65-F5344CB8AC3E}">
        <p14:creationId xmlns:p14="http://schemas.microsoft.com/office/powerpoint/2010/main" val="1294620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E8B23D-32DB-4780-B8CE-C80BC37DE9A2}"/>
              </a:ext>
            </a:extLst>
          </p:cNvPr>
          <p:cNvSpPr>
            <a:spLocks noGrp="1"/>
          </p:cNvSpPr>
          <p:nvPr>
            <p:ph type="title"/>
          </p:nvPr>
        </p:nvSpPr>
        <p:spPr>
          <a:xfrm>
            <a:off x="285720" y="285728"/>
            <a:ext cx="8858280" cy="1214446"/>
          </a:xfrm>
        </p:spPr>
        <p:txBody>
          <a:bodyPr/>
          <a:lstStyle/>
          <a:p>
            <a:r>
              <a:rPr kumimoji="1" lang="ja-JP" altLang="en-US"/>
              <a:t>データ作成</a:t>
            </a:r>
            <a:r>
              <a:rPr kumimoji="1" lang="en-US" altLang="ja-JP"/>
              <a:t>: </a:t>
            </a:r>
            <a:r>
              <a:rPr lang="en-US" altLang="ja-JP"/>
              <a:t>ArcGIS</a:t>
            </a:r>
            <a:r>
              <a:rPr lang="ja-JP" altLang="en-US"/>
              <a:t> </a:t>
            </a:r>
            <a:r>
              <a:rPr lang="en-US" altLang="ja-JP"/>
              <a:t>Online </a:t>
            </a:r>
            <a:r>
              <a:rPr lang="ja-JP" altLang="en-US"/>
              <a:t>上で新規作成②</a:t>
            </a:r>
            <a:endParaRPr kumimoji="1" lang="ja-JP" altLang="en-US"/>
          </a:p>
        </p:txBody>
      </p:sp>
      <p:sp>
        <p:nvSpPr>
          <p:cNvPr id="3" name="スライド番号プレースホルダー 2">
            <a:extLst>
              <a:ext uri="{FF2B5EF4-FFF2-40B4-BE49-F238E27FC236}">
                <a16:creationId xmlns:a16="http://schemas.microsoft.com/office/drawing/2014/main" id="{8A68D9ED-E764-452F-AE1D-96206EB9DD60}"/>
              </a:ext>
            </a:extLst>
          </p:cNvPr>
          <p:cNvSpPr>
            <a:spLocks noGrp="1"/>
          </p:cNvSpPr>
          <p:nvPr>
            <p:ph type="sldNum" sz="quarter" idx="11"/>
          </p:nvPr>
        </p:nvSpPr>
        <p:spPr/>
        <p:txBody>
          <a:bodyPr/>
          <a:lstStyle/>
          <a:p>
            <a:pPr>
              <a:defRPr/>
            </a:pPr>
            <a:fld id="{E6A74B2F-0FF8-4856-97F4-6B7783B93B1A}" type="slidenum">
              <a:rPr lang="en-US" altLang="ja-JP" smtClean="0"/>
              <a:pPr>
                <a:defRPr/>
              </a:pPr>
              <a:t>10</a:t>
            </a:fld>
            <a:endParaRPr lang="en-US" altLang="ja-JP"/>
          </a:p>
        </p:txBody>
      </p:sp>
      <p:sp>
        <p:nvSpPr>
          <p:cNvPr id="4" name="コンテンツ プレースホルダー 3">
            <a:extLst>
              <a:ext uri="{FF2B5EF4-FFF2-40B4-BE49-F238E27FC236}">
                <a16:creationId xmlns:a16="http://schemas.microsoft.com/office/drawing/2014/main" id="{9F4CCF50-9CBA-4F1E-9185-BDCE32DCBEAD}"/>
              </a:ext>
            </a:extLst>
          </p:cNvPr>
          <p:cNvSpPr>
            <a:spLocks noGrp="1"/>
          </p:cNvSpPr>
          <p:nvPr>
            <p:ph sz="quarter" idx="12"/>
          </p:nvPr>
        </p:nvSpPr>
        <p:spPr>
          <a:xfrm>
            <a:off x="285720" y="1500174"/>
            <a:ext cx="8572560" cy="5133202"/>
          </a:xfrm>
          <a:ln w="38100">
            <a:noFill/>
          </a:ln>
        </p:spPr>
        <p:txBody>
          <a:bodyPr>
            <a:normAutofit/>
          </a:bodyPr>
          <a:lstStyle/>
          <a:p>
            <a:pPr>
              <a:buFont typeface="Wingdings" panose="05000000000000000000" pitchFamily="2" charset="2"/>
              <a:buChar char="p"/>
            </a:pPr>
            <a:r>
              <a:rPr lang="ja-JP" altLang="en-US"/>
              <a:t>①で作成した空のフィーチャ レイヤーに属性項目を追加</a:t>
            </a:r>
            <a:br>
              <a:rPr lang="en-US" altLang="ja-JP"/>
            </a:br>
            <a:br>
              <a:rPr lang="en-US" altLang="ja-JP" sz="2000"/>
            </a:br>
            <a:br>
              <a:rPr lang="en-US" altLang="ja-JP" sz="2000"/>
            </a:br>
            <a:endParaRPr lang="en-US" altLang="ja-JP" sz="2000"/>
          </a:p>
          <a:p>
            <a:r>
              <a:rPr kumimoji="1" lang="ja-JP" altLang="en-US" sz="2000"/>
              <a:t>アイテム詳細ページ</a:t>
            </a:r>
            <a:br>
              <a:rPr lang="en-US" altLang="ja-JP" sz="2000"/>
            </a:br>
            <a:r>
              <a:rPr kumimoji="1" lang="ja-JP" altLang="en-US" sz="2000"/>
              <a:t> </a:t>
            </a:r>
            <a:r>
              <a:rPr kumimoji="1" lang="en-US" altLang="ja-JP" sz="2000"/>
              <a:t>(</a:t>
            </a:r>
            <a:r>
              <a:rPr kumimoji="1" lang="ja-JP" altLang="en-US" sz="2000"/>
              <a:t>①で作成後表示されます）</a:t>
            </a:r>
            <a:endParaRPr kumimoji="1" lang="en-US" altLang="ja-JP" sz="2000"/>
          </a:p>
          <a:p>
            <a:r>
              <a:rPr kumimoji="1" lang="en-US" altLang="ja-JP" sz="2000"/>
              <a:t>[</a:t>
            </a:r>
            <a:r>
              <a:rPr kumimoji="1" lang="ja-JP" altLang="en-US" sz="2000"/>
              <a:t>データ</a:t>
            </a:r>
            <a:r>
              <a:rPr kumimoji="1" lang="en-US" altLang="ja-JP" sz="2000"/>
              <a:t>]</a:t>
            </a:r>
            <a:r>
              <a:rPr kumimoji="1" lang="ja-JP" altLang="en-US" sz="2000"/>
              <a:t> </a:t>
            </a:r>
            <a:r>
              <a:rPr kumimoji="1" lang="en-US" altLang="ja-JP" sz="2000"/>
              <a:t>(</a:t>
            </a:r>
            <a:r>
              <a:rPr kumimoji="1" lang="ja-JP" altLang="en-US" sz="2000"/>
              <a:t>概要の右側</a:t>
            </a:r>
            <a:r>
              <a:rPr kumimoji="1" lang="en-US" altLang="ja-JP" sz="2000"/>
              <a:t>)</a:t>
            </a:r>
            <a:r>
              <a:rPr kumimoji="1" lang="ja-JP" altLang="en-US" sz="2000"/>
              <a:t> → </a:t>
            </a:r>
            <a:r>
              <a:rPr kumimoji="1" lang="en-US" altLang="ja-JP" sz="2000"/>
              <a:t>[</a:t>
            </a:r>
            <a:r>
              <a:rPr kumimoji="1" lang="ja-JP" altLang="en-US" sz="2000"/>
              <a:t>フィールド</a:t>
            </a:r>
            <a:r>
              <a:rPr kumimoji="1" lang="en-US" altLang="ja-JP" sz="2000"/>
              <a:t>]</a:t>
            </a:r>
            <a:endParaRPr lang="en-US" altLang="ja-JP" sz="2000"/>
          </a:p>
          <a:p>
            <a:r>
              <a:rPr kumimoji="1" lang="en-US" altLang="ja-JP" sz="2000"/>
              <a:t>[+</a:t>
            </a:r>
            <a:r>
              <a:rPr kumimoji="1" lang="ja-JP" altLang="en-US" sz="2000"/>
              <a:t>追加</a:t>
            </a:r>
            <a:r>
              <a:rPr kumimoji="1" lang="en-US" altLang="ja-JP" sz="2000"/>
              <a:t>]</a:t>
            </a:r>
            <a:r>
              <a:rPr kumimoji="1" lang="ja-JP" altLang="en-US" sz="2000"/>
              <a:t> ボタンをクリック</a:t>
            </a:r>
            <a:endParaRPr kumimoji="1" lang="en-US" altLang="ja-JP" sz="2000"/>
          </a:p>
          <a:p>
            <a:r>
              <a:rPr kumimoji="1" lang="ja-JP" altLang="en-US" sz="2000"/>
              <a:t>属性名、属性タイプを選択して </a:t>
            </a:r>
            <a:br>
              <a:rPr kumimoji="1" lang="en-US" altLang="ja-JP" sz="2000"/>
            </a:br>
            <a:r>
              <a:rPr kumimoji="1" lang="ja-JP" altLang="en-US" sz="2000"/>
              <a:t>                          </a:t>
            </a:r>
            <a:r>
              <a:rPr kumimoji="1" lang="en-US" altLang="ja-JP" sz="2000"/>
              <a:t>[</a:t>
            </a:r>
            <a:r>
              <a:rPr kumimoji="1" lang="ja-JP" altLang="en-US" sz="2000"/>
              <a:t>新規フィールドの追加</a:t>
            </a:r>
            <a:r>
              <a:rPr kumimoji="1" lang="en-US" altLang="ja-JP" sz="2000"/>
              <a:t>]</a:t>
            </a:r>
          </a:p>
          <a:p>
            <a:endParaRPr kumimoji="1" lang="en-US" altLang="ja-JP" sz="2000"/>
          </a:p>
        </p:txBody>
      </p:sp>
      <p:sp>
        <p:nvSpPr>
          <p:cNvPr id="8" name="四角形: 角を丸くする 7">
            <a:extLst>
              <a:ext uri="{FF2B5EF4-FFF2-40B4-BE49-F238E27FC236}">
                <a16:creationId xmlns:a16="http://schemas.microsoft.com/office/drawing/2014/main" id="{6AF5FA89-74C8-4966-8436-6433121C058A}"/>
              </a:ext>
            </a:extLst>
          </p:cNvPr>
          <p:cNvSpPr/>
          <p:nvPr/>
        </p:nvSpPr>
        <p:spPr>
          <a:xfrm>
            <a:off x="558000" y="2008873"/>
            <a:ext cx="7848872" cy="618104"/>
          </a:xfrm>
          <a:prstGeom prst="roundRect">
            <a:avLst/>
          </a:prstGeom>
          <a:solidFill>
            <a:srgbClr val="00B0F0"/>
          </a:solidFill>
          <a:ln w="571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b="1">
                <a:solidFill>
                  <a:schemeClr val="bg1"/>
                </a:solidFill>
              </a:rPr>
              <a:t>・逆引きガイド</a:t>
            </a:r>
            <a:r>
              <a:rPr kumimoji="1" lang="en-US" altLang="ja-JP" b="1">
                <a:solidFill>
                  <a:schemeClr val="bg1"/>
                </a:solidFill>
              </a:rPr>
              <a:t>:</a:t>
            </a:r>
            <a:r>
              <a:rPr kumimoji="1" lang="ja-JP" altLang="en-US" b="1">
                <a:solidFill>
                  <a:schemeClr val="bg1"/>
                </a:solidFill>
              </a:rPr>
              <a:t> 「</a:t>
            </a:r>
            <a:r>
              <a:rPr lang="en-US" altLang="ja-JP" b="1">
                <a:solidFill>
                  <a:schemeClr val="bg1"/>
                </a:solidFill>
              </a:rPr>
              <a:t>2-8.</a:t>
            </a:r>
            <a:r>
              <a:rPr lang="ja-JP" altLang="en-US" b="1">
                <a:solidFill>
                  <a:schemeClr val="bg1"/>
                </a:solidFill>
              </a:rPr>
              <a:t>フィールドを追加、削除したい」</a:t>
            </a:r>
            <a:r>
              <a:rPr lang="en-US" altLang="ja-JP" b="1">
                <a:solidFill>
                  <a:schemeClr val="bg1"/>
                </a:solidFill>
              </a:rPr>
              <a:t>p</a:t>
            </a:r>
            <a:r>
              <a:rPr kumimoji="1" lang="en-US" altLang="ja-JP" b="1">
                <a:solidFill>
                  <a:schemeClr val="bg1"/>
                </a:solidFill>
              </a:rPr>
              <a:t>40</a:t>
            </a:r>
          </a:p>
        </p:txBody>
      </p:sp>
      <p:pic>
        <p:nvPicPr>
          <p:cNvPr id="17" name="図 16">
            <a:extLst>
              <a:ext uri="{FF2B5EF4-FFF2-40B4-BE49-F238E27FC236}">
                <a16:creationId xmlns:a16="http://schemas.microsoft.com/office/drawing/2014/main" id="{485C038C-16F0-48C5-8F84-9DC190FCB4FC}"/>
              </a:ext>
            </a:extLst>
          </p:cNvPr>
          <p:cNvPicPr>
            <a:picLocks noChangeAspect="1"/>
          </p:cNvPicPr>
          <p:nvPr/>
        </p:nvPicPr>
        <p:blipFill>
          <a:blip r:embed="rId3"/>
          <a:stretch>
            <a:fillRect/>
          </a:stretch>
        </p:blipFill>
        <p:spPr>
          <a:xfrm>
            <a:off x="5940152" y="3273120"/>
            <a:ext cx="2847958" cy="3284398"/>
          </a:xfrm>
          <a:prstGeom prst="rect">
            <a:avLst/>
          </a:prstGeom>
          <a:ln>
            <a:solidFill>
              <a:schemeClr val="bg1">
                <a:lumMod val="75000"/>
              </a:schemeClr>
            </a:solidFill>
          </a:ln>
        </p:spPr>
      </p:pic>
    </p:spTree>
    <p:extLst>
      <p:ext uri="{BB962C8B-B14F-4D97-AF65-F5344CB8AC3E}">
        <p14:creationId xmlns:p14="http://schemas.microsoft.com/office/powerpoint/2010/main" val="240906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E8B23D-32DB-4780-B8CE-C80BC37DE9A2}"/>
              </a:ext>
            </a:extLst>
          </p:cNvPr>
          <p:cNvSpPr>
            <a:spLocks noGrp="1"/>
          </p:cNvSpPr>
          <p:nvPr>
            <p:ph type="title"/>
          </p:nvPr>
        </p:nvSpPr>
        <p:spPr>
          <a:xfrm>
            <a:off x="285720" y="285728"/>
            <a:ext cx="8858280" cy="1214446"/>
          </a:xfrm>
        </p:spPr>
        <p:txBody>
          <a:bodyPr/>
          <a:lstStyle/>
          <a:p>
            <a:r>
              <a:rPr kumimoji="1" lang="ja-JP" altLang="en-US"/>
              <a:t>データ作成</a:t>
            </a:r>
            <a:r>
              <a:rPr kumimoji="1" lang="en-US" altLang="ja-JP"/>
              <a:t>: </a:t>
            </a:r>
            <a:r>
              <a:rPr lang="en-US" altLang="ja-JP"/>
              <a:t>ArcGIS</a:t>
            </a:r>
            <a:r>
              <a:rPr lang="ja-JP" altLang="en-US"/>
              <a:t> </a:t>
            </a:r>
            <a:r>
              <a:rPr lang="en-US" altLang="ja-JP"/>
              <a:t>Online </a:t>
            </a:r>
            <a:r>
              <a:rPr lang="ja-JP" altLang="en-US"/>
              <a:t>上で新規作成③</a:t>
            </a:r>
            <a:endParaRPr kumimoji="1" lang="ja-JP" altLang="en-US"/>
          </a:p>
        </p:txBody>
      </p:sp>
      <p:sp>
        <p:nvSpPr>
          <p:cNvPr id="3" name="スライド番号プレースホルダー 2">
            <a:extLst>
              <a:ext uri="{FF2B5EF4-FFF2-40B4-BE49-F238E27FC236}">
                <a16:creationId xmlns:a16="http://schemas.microsoft.com/office/drawing/2014/main" id="{8A68D9ED-E764-452F-AE1D-96206EB9DD60}"/>
              </a:ext>
            </a:extLst>
          </p:cNvPr>
          <p:cNvSpPr>
            <a:spLocks noGrp="1"/>
          </p:cNvSpPr>
          <p:nvPr>
            <p:ph type="sldNum" sz="quarter" idx="11"/>
          </p:nvPr>
        </p:nvSpPr>
        <p:spPr/>
        <p:txBody>
          <a:bodyPr/>
          <a:lstStyle/>
          <a:p>
            <a:pPr>
              <a:defRPr/>
            </a:pPr>
            <a:fld id="{E6A74B2F-0FF8-4856-97F4-6B7783B93B1A}" type="slidenum">
              <a:rPr lang="en-US" altLang="ja-JP" smtClean="0"/>
              <a:pPr>
                <a:defRPr/>
              </a:pPr>
              <a:t>11</a:t>
            </a:fld>
            <a:endParaRPr lang="en-US" altLang="ja-JP"/>
          </a:p>
        </p:txBody>
      </p:sp>
      <p:sp>
        <p:nvSpPr>
          <p:cNvPr id="4" name="コンテンツ プレースホルダー 3">
            <a:extLst>
              <a:ext uri="{FF2B5EF4-FFF2-40B4-BE49-F238E27FC236}">
                <a16:creationId xmlns:a16="http://schemas.microsoft.com/office/drawing/2014/main" id="{9F4CCF50-9CBA-4F1E-9185-BDCE32DCBEAD}"/>
              </a:ext>
            </a:extLst>
          </p:cNvPr>
          <p:cNvSpPr>
            <a:spLocks noGrp="1"/>
          </p:cNvSpPr>
          <p:nvPr>
            <p:ph sz="quarter" idx="12"/>
          </p:nvPr>
        </p:nvSpPr>
        <p:spPr>
          <a:xfrm>
            <a:off x="285720" y="1500174"/>
            <a:ext cx="8572560" cy="5133202"/>
          </a:xfrm>
          <a:ln w="38100">
            <a:noFill/>
          </a:ln>
        </p:spPr>
        <p:txBody>
          <a:bodyPr vert="horz" lIns="72000" tIns="72000" rIns="72000" bIns="72000" rtlCol="0" anchor="t">
            <a:normAutofit/>
          </a:bodyPr>
          <a:lstStyle/>
          <a:p>
            <a:pPr>
              <a:buFont typeface="Wingdings" panose="05000000000000000000" pitchFamily="2" charset="2"/>
              <a:buChar char="p"/>
            </a:pPr>
            <a:r>
              <a:rPr lang="ja-JP" altLang="en-US"/>
              <a:t>地図上でデータ登録</a:t>
            </a:r>
            <a:br>
              <a:rPr lang="en-US" altLang="ja-JP"/>
            </a:br>
            <a:br>
              <a:rPr lang="en-US" altLang="ja-JP" sz="2000"/>
            </a:br>
            <a:br>
              <a:rPr lang="en-US" altLang="ja-JP" sz="2000"/>
            </a:br>
            <a:endParaRPr lang="en-US" altLang="ja-JP" sz="2000"/>
          </a:p>
          <a:p>
            <a:r>
              <a:rPr kumimoji="1" lang="ja-JP" altLang="en-US" sz="2000"/>
              <a:t>属性作成後、</a:t>
            </a:r>
            <a:r>
              <a:rPr kumimoji="1" lang="en-US" altLang="ja-JP" sz="2000"/>
              <a:t>[</a:t>
            </a:r>
            <a:r>
              <a:rPr kumimoji="1" lang="ja-JP" altLang="en-US" sz="2000"/>
              <a:t>概要</a:t>
            </a:r>
            <a:r>
              <a:rPr kumimoji="1" lang="en-US" altLang="ja-JP" sz="2000"/>
              <a:t>]</a:t>
            </a:r>
            <a:r>
              <a:rPr kumimoji="1" lang="ja-JP" altLang="en-US" sz="2000"/>
              <a:t> →</a:t>
            </a:r>
            <a:br>
              <a:rPr lang="en-US" altLang="ja-JP" sz="2000"/>
            </a:br>
            <a:r>
              <a:rPr lang="ja-JP" altLang="en-US" sz="2000"/>
              <a:t>              </a:t>
            </a:r>
            <a:r>
              <a:rPr kumimoji="1" lang="ja-JP" altLang="en-US" sz="2000"/>
              <a:t> </a:t>
            </a:r>
            <a:r>
              <a:rPr kumimoji="1" lang="en-US" altLang="ja-JP" sz="2000"/>
              <a:t>[</a:t>
            </a:r>
            <a:r>
              <a:rPr lang="en-US" altLang="ja-JP" sz="2000"/>
              <a:t>Map</a:t>
            </a:r>
            <a:r>
              <a:rPr lang="ja-JP" altLang="en-US" sz="2000"/>
              <a:t> </a:t>
            </a:r>
            <a:r>
              <a:rPr lang="en-US" altLang="ja-JP" sz="2000"/>
              <a:t>Viewer</a:t>
            </a:r>
            <a:r>
              <a:rPr lang="ja-JP" altLang="en-US" sz="2000"/>
              <a:t> で開く</a:t>
            </a:r>
            <a:r>
              <a:rPr kumimoji="1" lang="en-US" altLang="ja-JP" sz="2000"/>
              <a:t>]</a:t>
            </a:r>
            <a:endParaRPr lang="en-US" altLang="ja-JP" sz="2000"/>
          </a:p>
          <a:p>
            <a:r>
              <a:rPr lang="ja-JP" altLang="en-US" sz="2000"/>
              <a:t>マップが表示されます</a:t>
            </a:r>
            <a:br>
              <a:rPr lang="en-US" altLang="ja-JP" sz="2000"/>
            </a:br>
            <a:r>
              <a:rPr lang="en-US" altLang="ja-JP" sz="2000"/>
              <a:t>※</a:t>
            </a:r>
            <a:r>
              <a:rPr lang="ja-JP" altLang="en-US" sz="2000"/>
              <a:t>画面説明「</a:t>
            </a:r>
            <a:r>
              <a:rPr lang="en-US" altLang="ja-JP" sz="2000"/>
              <a:t>1-3.</a:t>
            </a:r>
            <a:r>
              <a:rPr lang="ja-JP" altLang="en-US" sz="2000"/>
              <a:t>マップ ビューアー の構成」</a:t>
            </a:r>
            <a:r>
              <a:rPr lang="en-US" altLang="ja-JP" sz="2000"/>
              <a:t>p9</a:t>
            </a:r>
          </a:p>
          <a:p>
            <a:r>
              <a:rPr lang="en-US" altLang="ja-JP" sz="2000"/>
              <a:t>[</a:t>
            </a:r>
            <a:r>
              <a:rPr lang="ja-JP" altLang="en-US" sz="2000"/>
              <a:t>編集</a:t>
            </a:r>
            <a:r>
              <a:rPr lang="en-US" altLang="ja-JP" sz="2000"/>
              <a:t>]</a:t>
            </a:r>
            <a:r>
              <a:rPr lang="ja-JP" altLang="en-US" sz="2000"/>
              <a:t> をクリックし、編集したいレイヤを選択</a:t>
            </a:r>
            <a:endParaRPr lang="en-US" altLang="ja-JP" sz="2000"/>
          </a:p>
          <a:p>
            <a:r>
              <a:rPr lang="ja-JP" altLang="en-US" sz="2000"/>
              <a:t>地図上をクリックして</a:t>
            </a:r>
            <a:br>
              <a:rPr lang="en-US" altLang="ja-JP" sz="2000"/>
            </a:br>
            <a:r>
              <a:rPr lang="ja-JP" altLang="en-US" sz="2000"/>
              <a:t> → 図形を登録</a:t>
            </a:r>
            <a:br>
              <a:rPr lang="en-US" altLang="ja-JP" sz="2000"/>
            </a:br>
            <a:r>
              <a:rPr lang="ja-JP" altLang="en-US" sz="2000"/>
              <a:t> → 属性情報を入力</a:t>
            </a:r>
          </a:p>
          <a:p>
            <a:r>
              <a:rPr lang="ja-JP" altLang="en-US" sz="2000"/>
              <a:t>[閉じる]</a:t>
            </a:r>
          </a:p>
        </p:txBody>
      </p:sp>
      <p:sp>
        <p:nvSpPr>
          <p:cNvPr id="8" name="四角形: 角を丸くする 7">
            <a:extLst>
              <a:ext uri="{FF2B5EF4-FFF2-40B4-BE49-F238E27FC236}">
                <a16:creationId xmlns:a16="http://schemas.microsoft.com/office/drawing/2014/main" id="{6AF5FA89-74C8-4966-8436-6433121C058A}"/>
              </a:ext>
            </a:extLst>
          </p:cNvPr>
          <p:cNvSpPr/>
          <p:nvPr/>
        </p:nvSpPr>
        <p:spPr>
          <a:xfrm>
            <a:off x="558000" y="2036622"/>
            <a:ext cx="7848872" cy="710145"/>
          </a:xfrm>
          <a:prstGeom prst="roundRect">
            <a:avLst/>
          </a:prstGeom>
          <a:solidFill>
            <a:srgbClr val="00B0F0"/>
          </a:solidFill>
          <a:ln w="571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b="1">
                <a:solidFill>
                  <a:schemeClr val="bg1"/>
                </a:solidFill>
              </a:rPr>
              <a:t>・逆引きガイド</a:t>
            </a:r>
            <a:r>
              <a:rPr kumimoji="1" lang="en-US" altLang="ja-JP" b="1">
                <a:solidFill>
                  <a:schemeClr val="bg1"/>
                </a:solidFill>
              </a:rPr>
              <a:t>:</a:t>
            </a:r>
            <a:r>
              <a:rPr kumimoji="1" lang="ja-JP" altLang="en-US" b="1">
                <a:solidFill>
                  <a:schemeClr val="bg1"/>
                </a:solidFill>
              </a:rPr>
              <a:t> 「</a:t>
            </a:r>
            <a:r>
              <a:rPr lang="en-US" altLang="ja-JP" b="1">
                <a:solidFill>
                  <a:schemeClr val="bg1"/>
                </a:solidFill>
              </a:rPr>
              <a:t>5-1. </a:t>
            </a:r>
            <a:r>
              <a:rPr lang="ja-JP" altLang="en-US" b="1">
                <a:solidFill>
                  <a:schemeClr val="bg1"/>
                </a:solidFill>
              </a:rPr>
              <a:t>編集の開始と終了」</a:t>
            </a:r>
            <a:r>
              <a:rPr lang="en-US" altLang="ja-JP" b="1">
                <a:solidFill>
                  <a:schemeClr val="bg1"/>
                </a:solidFill>
              </a:rPr>
              <a:t>p</a:t>
            </a:r>
            <a:r>
              <a:rPr kumimoji="1" lang="en-US" altLang="ja-JP" b="1">
                <a:solidFill>
                  <a:schemeClr val="bg1"/>
                </a:solidFill>
              </a:rPr>
              <a:t>92</a:t>
            </a:r>
            <a:endParaRPr lang="en-US" altLang="ja-JP" b="1">
              <a:solidFill>
                <a:schemeClr val="bg1"/>
              </a:solidFill>
            </a:endParaRPr>
          </a:p>
          <a:p>
            <a:r>
              <a:rPr kumimoji="1" lang="en-US" altLang="ja-JP" b="1">
                <a:solidFill>
                  <a:schemeClr val="bg1"/>
                </a:solidFill>
              </a:rPr>
              <a:t>	</a:t>
            </a:r>
            <a:r>
              <a:rPr kumimoji="1" lang="ja-JP" altLang="en-US" b="1">
                <a:solidFill>
                  <a:schemeClr val="bg1"/>
                </a:solidFill>
              </a:rPr>
              <a:t>           「</a:t>
            </a:r>
            <a:r>
              <a:rPr kumimoji="1" lang="en-US" altLang="ja-JP" b="1">
                <a:solidFill>
                  <a:schemeClr val="bg1"/>
                </a:solidFill>
              </a:rPr>
              <a:t>5-2.</a:t>
            </a:r>
            <a:r>
              <a:rPr lang="ja-JP" altLang="en-US" b="1">
                <a:solidFill>
                  <a:schemeClr val="bg1"/>
                </a:solidFill>
              </a:rPr>
              <a:t> 図形を追加したい</a:t>
            </a:r>
            <a:r>
              <a:rPr kumimoji="1" lang="ja-JP" altLang="en-US" b="1">
                <a:solidFill>
                  <a:schemeClr val="bg1"/>
                </a:solidFill>
              </a:rPr>
              <a:t>」</a:t>
            </a:r>
            <a:r>
              <a:rPr kumimoji="1" lang="en-US" altLang="ja-JP" b="1">
                <a:solidFill>
                  <a:schemeClr val="bg1"/>
                </a:solidFill>
              </a:rPr>
              <a:t>p93</a:t>
            </a:r>
          </a:p>
        </p:txBody>
      </p:sp>
      <p:pic>
        <p:nvPicPr>
          <p:cNvPr id="5" name="図 4">
            <a:extLst>
              <a:ext uri="{FF2B5EF4-FFF2-40B4-BE49-F238E27FC236}">
                <a16:creationId xmlns:a16="http://schemas.microsoft.com/office/drawing/2014/main" id="{65882AB9-5423-46D6-8D62-C0BA687EDBDD}"/>
              </a:ext>
            </a:extLst>
          </p:cNvPr>
          <p:cNvPicPr>
            <a:picLocks noChangeAspect="1"/>
          </p:cNvPicPr>
          <p:nvPr/>
        </p:nvPicPr>
        <p:blipFill>
          <a:blip r:embed="rId3"/>
          <a:stretch>
            <a:fillRect/>
          </a:stretch>
        </p:blipFill>
        <p:spPr>
          <a:xfrm>
            <a:off x="4829074" y="2824428"/>
            <a:ext cx="4064310" cy="955261"/>
          </a:xfrm>
          <a:prstGeom prst="rect">
            <a:avLst/>
          </a:prstGeom>
          <a:ln>
            <a:solidFill>
              <a:schemeClr val="bg1">
                <a:lumMod val="85000"/>
              </a:schemeClr>
            </a:solidFill>
          </a:ln>
        </p:spPr>
      </p:pic>
      <p:sp>
        <p:nvSpPr>
          <p:cNvPr id="9" name="正方形/長方形 8">
            <a:extLst>
              <a:ext uri="{FF2B5EF4-FFF2-40B4-BE49-F238E27FC236}">
                <a16:creationId xmlns:a16="http://schemas.microsoft.com/office/drawing/2014/main" id="{75378C51-C5D8-48B9-AE1A-085407905DA3}"/>
              </a:ext>
            </a:extLst>
          </p:cNvPr>
          <p:cNvSpPr/>
          <p:nvPr/>
        </p:nvSpPr>
        <p:spPr>
          <a:xfrm>
            <a:off x="4837758" y="2824428"/>
            <a:ext cx="618303" cy="498356"/>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12140DDE-2966-4E00-8D58-C684F22E148E}"/>
              </a:ext>
            </a:extLst>
          </p:cNvPr>
          <p:cNvSpPr/>
          <p:nvPr/>
        </p:nvSpPr>
        <p:spPr>
          <a:xfrm>
            <a:off x="7328269" y="3371333"/>
            <a:ext cx="1549976" cy="311491"/>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760F3606-24AF-4CCA-9AB1-E2B52049C450}"/>
              </a:ext>
            </a:extLst>
          </p:cNvPr>
          <p:cNvGrpSpPr/>
          <p:nvPr/>
        </p:nvGrpSpPr>
        <p:grpSpPr>
          <a:xfrm>
            <a:off x="4369510" y="4678818"/>
            <a:ext cx="1720033" cy="1415185"/>
            <a:chOff x="3491880" y="4692110"/>
            <a:chExt cx="1720033" cy="1415185"/>
          </a:xfrm>
        </p:grpSpPr>
        <p:pic>
          <p:nvPicPr>
            <p:cNvPr id="6" name="図 5">
              <a:extLst>
                <a:ext uri="{FF2B5EF4-FFF2-40B4-BE49-F238E27FC236}">
                  <a16:creationId xmlns:a16="http://schemas.microsoft.com/office/drawing/2014/main" id="{C4CEE4F1-199C-426C-AC01-819BACA5D53C}"/>
                </a:ext>
              </a:extLst>
            </p:cNvPr>
            <p:cNvPicPr>
              <a:picLocks noChangeAspect="1"/>
            </p:cNvPicPr>
            <p:nvPr/>
          </p:nvPicPr>
          <p:blipFill>
            <a:blip r:embed="rId4"/>
            <a:stretch>
              <a:fillRect/>
            </a:stretch>
          </p:blipFill>
          <p:spPr>
            <a:xfrm>
              <a:off x="3491880" y="4721108"/>
              <a:ext cx="1720033" cy="1386187"/>
            </a:xfrm>
            <a:prstGeom prst="rect">
              <a:avLst/>
            </a:prstGeom>
            <a:ln>
              <a:solidFill>
                <a:schemeClr val="bg1">
                  <a:lumMod val="85000"/>
                </a:schemeClr>
              </a:solidFill>
            </a:ln>
          </p:spPr>
        </p:pic>
        <p:sp>
          <p:nvSpPr>
            <p:cNvPr id="11" name="正方形/長方形 10">
              <a:extLst>
                <a:ext uri="{FF2B5EF4-FFF2-40B4-BE49-F238E27FC236}">
                  <a16:creationId xmlns:a16="http://schemas.microsoft.com/office/drawing/2014/main" id="{018D1AB4-CAAF-4DD8-8777-C64D2E986BF1}"/>
                </a:ext>
              </a:extLst>
            </p:cNvPr>
            <p:cNvSpPr/>
            <p:nvPr/>
          </p:nvSpPr>
          <p:spPr>
            <a:xfrm>
              <a:off x="4655230" y="4692110"/>
              <a:ext cx="556683" cy="415292"/>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6D2F34D-681E-4B53-9B2A-80E21166B2D4}"/>
                </a:ext>
              </a:extLst>
            </p:cNvPr>
            <p:cNvSpPr/>
            <p:nvPr/>
          </p:nvSpPr>
          <p:spPr>
            <a:xfrm>
              <a:off x="3559584" y="5371118"/>
              <a:ext cx="1195000" cy="691155"/>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 name="図 6">
            <a:extLst>
              <a:ext uri="{FF2B5EF4-FFF2-40B4-BE49-F238E27FC236}">
                <a16:creationId xmlns:a16="http://schemas.microsoft.com/office/drawing/2014/main" id="{0ED00221-1F95-4546-B1F1-0752F0116A28}"/>
              </a:ext>
            </a:extLst>
          </p:cNvPr>
          <p:cNvPicPr>
            <a:picLocks noChangeAspect="1"/>
          </p:cNvPicPr>
          <p:nvPr/>
        </p:nvPicPr>
        <p:blipFill>
          <a:blip r:embed="rId5"/>
          <a:stretch>
            <a:fillRect/>
          </a:stretch>
        </p:blipFill>
        <p:spPr>
          <a:xfrm>
            <a:off x="6386078" y="4626322"/>
            <a:ext cx="2615062" cy="1945950"/>
          </a:xfrm>
          <a:prstGeom prst="rect">
            <a:avLst/>
          </a:prstGeom>
        </p:spPr>
      </p:pic>
      <p:sp>
        <p:nvSpPr>
          <p:cNvPr id="14" name="矢印: 右 13">
            <a:extLst>
              <a:ext uri="{FF2B5EF4-FFF2-40B4-BE49-F238E27FC236}">
                <a16:creationId xmlns:a16="http://schemas.microsoft.com/office/drawing/2014/main" id="{52A2336E-08C0-4E80-8B77-A6C7A298F2A5}"/>
              </a:ext>
            </a:extLst>
          </p:cNvPr>
          <p:cNvSpPr/>
          <p:nvPr/>
        </p:nvSpPr>
        <p:spPr>
          <a:xfrm>
            <a:off x="5868144" y="5733256"/>
            <a:ext cx="864096" cy="216024"/>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D642BE84-183C-41A9-B02D-D8BA72C1CD29}"/>
              </a:ext>
            </a:extLst>
          </p:cNvPr>
          <p:cNvSpPr txBox="1"/>
          <p:nvPr/>
        </p:nvSpPr>
        <p:spPr>
          <a:xfrm>
            <a:off x="4599965" y="6111635"/>
            <a:ext cx="2536358" cy="307777"/>
          </a:xfrm>
          <a:prstGeom prst="rect">
            <a:avLst/>
          </a:prstGeom>
          <a:noFill/>
          <a:ln>
            <a:noFill/>
          </a:ln>
        </p:spPr>
        <p:txBody>
          <a:bodyPr wrap="square" rtlCol="0">
            <a:spAutoFit/>
          </a:bodyPr>
          <a:lstStyle/>
          <a:p>
            <a:r>
              <a:rPr kumimoji="1" lang="ja-JP" altLang="en-US" sz="1400">
                <a:solidFill>
                  <a:srgbClr val="FF0000"/>
                </a:solidFill>
              </a:rPr>
              <a:t>選択してマップ上でクリック</a:t>
            </a:r>
          </a:p>
        </p:txBody>
      </p:sp>
      <p:sp>
        <p:nvSpPr>
          <p:cNvPr id="17" name="正方形/長方形 16">
            <a:extLst>
              <a:ext uri="{FF2B5EF4-FFF2-40B4-BE49-F238E27FC236}">
                <a16:creationId xmlns:a16="http://schemas.microsoft.com/office/drawing/2014/main" id="{5561DB3E-424B-4A2B-A9C5-6227CD98831F}"/>
              </a:ext>
            </a:extLst>
          </p:cNvPr>
          <p:cNvSpPr/>
          <p:nvPr/>
        </p:nvSpPr>
        <p:spPr>
          <a:xfrm>
            <a:off x="7901382" y="4960991"/>
            <a:ext cx="955984" cy="415292"/>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D4773E6C-573B-4124-9467-DAC85C8884F7}"/>
              </a:ext>
            </a:extLst>
          </p:cNvPr>
          <p:cNvSpPr/>
          <p:nvPr/>
        </p:nvSpPr>
        <p:spPr>
          <a:xfrm>
            <a:off x="7522045" y="6268702"/>
            <a:ext cx="536718" cy="255572"/>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48686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E8B23D-32DB-4780-B8CE-C80BC37DE9A2}"/>
              </a:ext>
            </a:extLst>
          </p:cNvPr>
          <p:cNvSpPr>
            <a:spLocks noGrp="1"/>
          </p:cNvSpPr>
          <p:nvPr>
            <p:ph type="title"/>
          </p:nvPr>
        </p:nvSpPr>
        <p:spPr>
          <a:xfrm>
            <a:off x="285720" y="285728"/>
            <a:ext cx="8858280" cy="1214446"/>
          </a:xfrm>
        </p:spPr>
        <p:txBody>
          <a:bodyPr/>
          <a:lstStyle/>
          <a:p>
            <a:r>
              <a:rPr kumimoji="1" lang="ja-JP" altLang="en-US"/>
              <a:t>（補足）データの作成</a:t>
            </a:r>
          </a:p>
        </p:txBody>
      </p:sp>
      <p:sp>
        <p:nvSpPr>
          <p:cNvPr id="3" name="スライド番号プレースホルダー 2">
            <a:extLst>
              <a:ext uri="{FF2B5EF4-FFF2-40B4-BE49-F238E27FC236}">
                <a16:creationId xmlns:a16="http://schemas.microsoft.com/office/drawing/2014/main" id="{8A68D9ED-E764-452F-AE1D-96206EB9DD60}"/>
              </a:ext>
            </a:extLst>
          </p:cNvPr>
          <p:cNvSpPr>
            <a:spLocks noGrp="1"/>
          </p:cNvSpPr>
          <p:nvPr>
            <p:ph type="sldNum" sz="quarter" idx="11"/>
          </p:nvPr>
        </p:nvSpPr>
        <p:spPr/>
        <p:txBody>
          <a:bodyPr/>
          <a:lstStyle/>
          <a:p>
            <a:pPr>
              <a:defRPr/>
            </a:pPr>
            <a:fld id="{E6A74B2F-0FF8-4856-97F4-6B7783B93B1A}" type="slidenum">
              <a:rPr lang="en-US" altLang="ja-JP" smtClean="0"/>
              <a:pPr>
                <a:defRPr/>
              </a:pPr>
              <a:t>12</a:t>
            </a:fld>
            <a:endParaRPr lang="en-US" altLang="ja-JP"/>
          </a:p>
        </p:txBody>
      </p:sp>
      <p:sp>
        <p:nvSpPr>
          <p:cNvPr id="4" name="コンテンツ プレースホルダー 3">
            <a:extLst>
              <a:ext uri="{FF2B5EF4-FFF2-40B4-BE49-F238E27FC236}">
                <a16:creationId xmlns:a16="http://schemas.microsoft.com/office/drawing/2014/main" id="{9F4CCF50-9CBA-4F1E-9185-BDCE32DCBEAD}"/>
              </a:ext>
            </a:extLst>
          </p:cNvPr>
          <p:cNvSpPr>
            <a:spLocks noGrp="1"/>
          </p:cNvSpPr>
          <p:nvPr>
            <p:ph sz="quarter" idx="12"/>
          </p:nvPr>
        </p:nvSpPr>
        <p:spPr>
          <a:xfrm>
            <a:off x="285720" y="1500174"/>
            <a:ext cx="8572560" cy="5133202"/>
          </a:xfrm>
          <a:ln w="38100">
            <a:noFill/>
          </a:ln>
        </p:spPr>
        <p:txBody>
          <a:bodyPr vert="horz" lIns="72000" tIns="72000" rIns="72000" bIns="72000" rtlCol="0" anchor="t">
            <a:normAutofit/>
          </a:bodyPr>
          <a:lstStyle/>
          <a:p>
            <a:pPr>
              <a:buFont typeface="Wingdings" panose="05000000000000000000" pitchFamily="2" charset="2"/>
              <a:buChar char="p"/>
            </a:pPr>
            <a:r>
              <a:rPr lang="ja-JP" altLang="en-US"/>
              <a:t>保有している </a:t>
            </a:r>
            <a:r>
              <a:rPr lang="en-US" altLang="ja-JP"/>
              <a:t>GIS</a:t>
            </a:r>
            <a:r>
              <a:rPr lang="ja-JP" altLang="en-US"/>
              <a:t> データを利用したい場合</a:t>
            </a:r>
            <a:br>
              <a:rPr lang="en-US" altLang="ja-JP"/>
            </a:br>
            <a:r>
              <a:rPr lang="ja-JP" altLang="en-US"/>
              <a:t>緯度経度・住所情報が記載されているファイルや、</a:t>
            </a:r>
            <a:endParaRPr lang="en-US" altLang="ja-JP"/>
          </a:p>
          <a:p>
            <a:pPr marL="0" indent="0">
              <a:buNone/>
            </a:pPr>
            <a:r>
              <a:rPr lang="ja-JP" altLang="en-US"/>
              <a:t>　シャープファイルからフィーチャ レイヤーを作成すること　</a:t>
            </a:r>
            <a:endParaRPr lang="en-US" altLang="ja-JP"/>
          </a:p>
          <a:p>
            <a:pPr marL="0" indent="0">
              <a:buNone/>
            </a:pPr>
            <a:r>
              <a:rPr lang="ja-JP" altLang="en-US"/>
              <a:t>　ができます。</a:t>
            </a:r>
            <a:endParaRPr lang="en-US" altLang="ja-JP"/>
          </a:p>
          <a:p>
            <a:pPr>
              <a:buFont typeface="Wingdings" panose="05000000000000000000" pitchFamily="2" charset="2"/>
              <a:buChar char="p"/>
            </a:pPr>
            <a:endParaRPr lang="en-US" altLang="ja-JP" sz="2000"/>
          </a:p>
          <a:p>
            <a:pPr>
              <a:buFont typeface="Wingdings" panose="05000000000000000000" pitchFamily="2" charset="2"/>
              <a:buChar char="p"/>
            </a:pPr>
            <a:endParaRPr lang="en-US" altLang="ja-JP" sz="2000"/>
          </a:p>
          <a:p>
            <a:pPr>
              <a:buFont typeface="Wingdings" panose="05000000000000000000" pitchFamily="2" charset="2"/>
              <a:buChar char="p"/>
            </a:pPr>
            <a:endParaRPr lang="en-US" altLang="ja-JP" sz="2000"/>
          </a:p>
          <a:p>
            <a:pPr>
              <a:buFont typeface="Wingdings" panose="05000000000000000000" pitchFamily="2" charset="2"/>
              <a:buChar char="p"/>
            </a:pPr>
            <a:endParaRPr lang="en-US" altLang="ja-JP" sz="2000"/>
          </a:p>
          <a:p>
            <a:pPr>
              <a:buFont typeface="Wingdings" panose="05000000000000000000" pitchFamily="2" charset="2"/>
              <a:buChar char="p"/>
            </a:pPr>
            <a:endParaRPr lang="en-US" altLang="ja-JP" sz="2000"/>
          </a:p>
          <a:p>
            <a:r>
              <a:rPr lang="en-US" altLang="ja-JP" sz="2000"/>
              <a:t>[</a:t>
            </a:r>
            <a:r>
              <a:rPr lang="ja-JP" altLang="en-US" sz="2000"/>
              <a:t>コンテンツ</a:t>
            </a:r>
            <a:r>
              <a:rPr lang="en-US" altLang="ja-JP" sz="2000"/>
              <a:t>]</a:t>
            </a:r>
            <a:r>
              <a:rPr lang="ja-JP" altLang="en-US" sz="2000"/>
              <a:t> → </a:t>
            </a:r>
            <a:r>
              <a:rPr lang="en-US" altLang="ja-JP" sz="2000"/>
              <a:t>[</a:t>
            </a:r>
            <a:r>
              <a:rPr lang="ja-JP" altLang="en-US" sz="2000"/>
              <a:t>マイコンテンツ</a:t>
            </a:r>
            <a:r>
              <a:rPr lang="en-US" altLang="ja-JP" sz="2000"/>
              <a:t>]</a:t>
            </a:r>
            <a:r>
              <a:rPr lang="ja-JP" altLang="en-US" sz="2000"/>
              <a:t> </a:t>
            </a:r>
            <a:endParaRPr lang="en-US" altLang="ja-JP" sz="2000"/>
          </a:p>
          <a:p>
            <a:pPr marL="0" indent="0">
              <a:buNone/>
            </a:pPr>
            <a:br>
              <a:rPr lang="en-US" altLang="ja-JP" sz="2000"/>
            </a:br>
            <a:br>
              <a:rPr lang="en-US" altLang="ja-JP" sz="2000"/>
            </a:br>
            <a:endParaRPr lang="en-US" altLang="ja-JP" sz="2000"/>
          </a:p>
          <a:p>
            <a:pPr marL="0" indent="0">
              <a:buNone/>
            </a:pPr>
            <a:endParaRPr lang="en-US" altLang="ja-JP" sz="2000"/>
          </a:p>
        </p:txBody>
      </p:sp>
      <p:sp>
        <p:nvSpPr>
          <p:cNvPr id="8" name="四角形: 角を丸くする 7">
            <a:extLst>
              <a:ext uri="{FF2B5EF4-FFF2-40B4-BE49-F238E27FC236}">
                <a16:creationId xmlns:a16="http://schemas.microsoft.com/office/drawing/2014/main" id="{6AF5FA89-74C8-4966-8436-6433121C058A}"/>
              </a:ext>
            </a:extLst>
          </p:cNvPr>
          <p:cNvSpPr/>
          <p:nvPr/>
        </p:nvSpPr>
        <p:spPr>
          <a:xfrm>
            <a:off x="420525" y="3188504"/>
            <a:ext cx="8302950" cy="1813621"/>
          </a:xfrm>
          <a:prstGeom prst="roundRect">
            <a:avLst/>
          </a:prstGeom>
          <a:solidFill>
            <a:srgbClr val="00B0F0"/>
          </a:solidFill>
          <a:ln w="571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b="1">
                <a:solidFill>
                  <a:schemeClr val="bg1"/>
                </a:solidFill>
              </a:rPr>
              <a:t>・逆引きガイド</a:t>
            </a:r>
            <a:r>
              <a:rPr kumimoji="1" lang="en-US" altLang="ja-JP" b="1">
                <a:solidFill>
                  <a:schemeClr val="bg1"/>
                </a:solidFill>
              </a:rPr>
              <a:t>:</a:t>
            </a:r>
            <a:r>
              <a:rPr kumimoji="1" lang="ja-JP" altLang="en-US" b="1">
                <a:solidFill>
                  <a:schemeClr val="bg1"/>
                </a:solidFill>
              </a:rPr>
              <a:t> </a:t>
            </a:r>
            <a:endParaRPr lang="en-US" altLang="ja-JP" b="1">
              <a:solidFill>
                <a:schemeClr val="bg1"/>
              </a:solidFill>
            </a:endParaRPr>
          </a:p>
          <a:p>
            <a:r>
              <a:rPr lang="ja-JP" altLang="en-US" b="1">
                <a:solidFill>
                  <a:schemeClr val="bg1"/>
                </a:solidFill>
              </a:rPr>
              <a:t>「</a:t>
            </a:r>
            <a:r>
              <a:rPr lang="en-US" altLang="ja-JP" b="1">
                <a:solidFill>
                  <a:schemeClr val="bg1"/>
                </a:solidFill>
              </a:rPr>
              <a:t>2-2.</a:t>
            </a:r>
            <a:r>
              <a:rPr lang="ja-JP" altLang="en-US" b="1">
                <a:solidFill>
                  <a:schemeClr val="bg1"/>
                </a:solidFill>
              </a:rPr>
              <a:t> </a:t>
            </a:r>
            <a:r>
              <a:rPr lang="en-US" altLang="ja-JP" b="1">
                <a:solidFill>
                  <a:schemeClr val="bg1"/>
                </a:solidFill>
              </a:rPr>
              <a:t>Excel</a:t>
            </a:r>
            <a:r>
              <a:rPr lang="ja-JP" altLang="en-US" b="1">
                <a:solidFill>
                  <a:schemeClr val="bg1"/>
                </a:solidFill>
              </a:rPr>
              <a:t> や テキスト ファイルから</a:t>
            </a:r>
            <a:br>
              <a:rPr lang="en-US" altLang="ja-JP" b="1">
                <a:solidFill>
                  <a:schemeClr val="bg1"/>
                </a:solidFill>
              </a:rPr>
            </a:br>
            <a:r>
              <a:rPr lang="ja-JP" altLang="en-US" b="1">
                <a:solidFill>
                  <a:schemeClr val="bg1"/>
                </a:solidFill>
              </a:rPr>
              <a:t>                                              フィーチャ レイヤーを作成したい」</a:t>
            </a:r>
            <a:r>
              <a:rPr lang="en-US" altLang="ja-JP" b="1">
                <a:solidFill>
                  <a:schemeClr val="bg1"/>
                </a:solidFill>
              </a:rPr>
              <a:t>p19</a:t>
            </a:r>
            <a:br>
              <a:rPr kumimoji="1" lang="en-US" altLang="ja-JP" b="1">
                <a:solidFill>
                  <a:schemeClr val="bg1"/>
                </a:solidFill>
              </a:rPr>
            </a:br>
            <a:r>
              <a:rPr kumimoji="1" lang="ja-JP" altLang="en-US" b="1">
                <a:solidFill>
                  <a:schemeClr val="bg1"/>
                </a:solidFill>
              </a:rPr>
              <a:t>「</a:t>
            </a:r>
            <a:r>
              <a:rPr lang="en-US" altLang="ja-JP" b="1">
                <a:solidFill>
                  <a:schemeClr val="bg1"/>
                </a:solidFill>
              </a:rPr>
              <a:t>2-3.</a:t>
            </a:r>
            <a:r>
              <a:rPr lang="ja-JP" altLang="en-US" b="1">
                <a:solidFill>
                  <a:schemeClr val="bg1"/>
                </a:solidFill>
              </a:rPr>
              <a:t> シェープファイルを </a:t>
            </a:r>
            <a:r>
              <a:rPr lang="en-US" altLang="ja-JP" b="1">
                <a:solidFill>
                  <a:schemeClr val="bg1"/>
                </a:solidFill>
              </a:rPr>
              <a:t>ArcGIS Online</a:t>
            </a:r>
            <a:r>
              <a:rPr lang="ja-JP" altLang="en-US" b="1">
                <a:solidFill>
                  <a:schemeClr val="bg1"/>
                </a:solidFill>
              </a:rPr>
              <a:t> にアップロードしたい」</a:t>
            </a:r>
            <a:r>
              <a:rPr lang="en-US" altLang="ja-JP" b="1">
                <a:solidFill>
                  <a:schemeClr val="bg1"/>
                </a:solidFill>
              </a:rPr>
              <a:t>p</a:t>
            </a:r>
            <a:r>
              <a:rPr kumimoji="1" lang="en-US" altLang="ja-JP" b="1">
                <a:solidFill>
                  <a:schemeClr val="bg1"/>
                </a:solidFill>
              </a:rPr>
              <a:t>21</a:t>
            </a:r>
          </a:p>
          <a:p>
            <a:r>
              <a:rPr lang="ja-JP" altLang="en-US" b="1">
                <a:solidFill>
                  <a:schemeClr val="bg1"/>
                </a:solidFill>
              </a:rPr>
              <a:t>・動画</a:t>
            </a:r>
            <a:r>
              <a:rPr lang="en-US" altLang="ja-JP" b="1">
                <a:solidFill>
                  <a:schemeClr val="bg1"/>
                </a:solidFill>
              </a:rPr>
              <a:t>: </a:t>
            </a:r>
            <a:r>
              <a:rPr lang="ja-JP" altLang="en-US" b="1">
                <a:solidFill>
                  <a:schemeClr val="bg1"/>
                </a:solidFill>
              </a:rPr>
              <a:t>「</a:t>
            </a:r>
            <a:r>
              <a:rPr lang="en-US" altLang="ja-JP" b="1">
                <a:solidFill>
                  <a:schemeClr val="bg1"/>
                </a:solidFill>
              </a:rPr>
              <a:t>ArcGIS</a:t>
            </a:r>
            <a:r>
              <a:rPr lang="ja-JP" altLang="en-US" b="1">
                <a:solidFill>
                  <a:schemeClr val="bg1"/>
                </a:solidFill>
              </a:rPr>
              <a:t> </a:t>
            </a:r>
            <a:r>
              <a:rPr lang="en-US" altLang="ja-JP" b="1">
                <a:solidFill>
                  <a:schemeClr val="bg1"/>
                </a:solidFill>
              </a:rPr>
              <a:t>Online</a:t>
            </a:r>
            <a:r>
              <a:rPr lang="ja-JP" altLang="en-US" b="1">
                <a:solidFill>
                  <a:schemeClr val="bg1"/>
                </a:solidFill>
              </a:rPr>
              <a:t> </a:t>
            </a:r>
            <a:r>
              <a:rPr lang="en-US" altLang="ja-JP" b="1">
                <a:solidFill>
                  <a:schemeClr val="bg1"/>
                </a:solidFill>
              </a:rPr>
              <a:t>Web</a:t>
            </a:r>
            <a:r>
              <a:rPr lang="ja-JP" altLang="en-US" b="1">
                <a:solidFill>
                  <a:schemeClr val="bg1"/>
                </a:solidFill>
              </a:rPr>
              <a:t> マップの作成」</a:t>
            </a:r>
            <a:endParaRPr kumimoji="1" lang="en-US" altLang="ja-JP" b="1">
              <a:solidFill>
                <a:schemeClr val="bg1"/>
              </a:solidFill>
            </a:endParaRPr>
          </a:p>
        </p:txBody>
      </p:sp>
      <p:pic>
        <p:nvPicPr>
          <p:cNvPr id="22" name="図 21">
            <a:extLst>
              <a:ext uri="{FF2B5EF4-FFF2-40B4-BE49-F238E27FC236}">
                <a16:creationId xmlns:a16="http://schemas.microsoft.com/office/drawing/2014/main" id="{67E8F85E-3ABA-4993-A1A4-1883AF2B8FD7}"/>
              </a:ext>
            </a:extLst>
          </p:cNvPr>
          <p:cNvPicPr>
            <a:picLocks noChangeAspect="1"/>
          </p:cNvPicPr>
          <p:nvPr/>
        </p:nvPicPr>
        <p:blipFill>
          <a:blip r:embed="rId3"/>
          <a:stretch>
            <a:fillRect/>
          </a:stretch>
        </p:blipFill>
        <p:spPr>
          <a:xfrm>
            <a:off x="5134773" y="5078325"/>
            <a:ext cx="3558344" cy="1366610"/>
          </a:xfrm>
          <a:prstGeom prst="rect">
            <a:avLst/>
          </a:prstGeom>
          <a:ln>
            <a:solidFill>
              <a:schemeClr val="bg1">
                <a:lumMod val="85000"/>
              </a:schemeClr>
            </a:solidFill>
          </a:ln>
        </p:spPr>
      </p:pic>
      <p:sp>
        <p:nvSpPr>
          <p:cNvPr id="23" name="正方形/長方形 22">
            <a:extLst>
              <a:ext uri="{FF2B5EF4-FFF2-40B4-BE49-F238E27FC236}">
                <a16:creationId xmlns:a16="http://schemas.microsoft.com/office/drawing/2014/main" id="{B3ACC399-D2B2-4463-8087-49B11E05BA93}"/>
              </a:ext>
            </a:extLst>
          </p:cNvPr>
          <p:cNvSpPr/>
          <p:nvPr/>
        </p:nvSpPr>
        <p:spPr>
          <a:xfrm>
            <a:off x="5138898" y="5078325"/>
            <a:ext cx="1737358" cy="438907"/>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E74CD8B8-7B60-4C1A-906E-4CC6CBCC73C1}"/>
              </a:ext>
            </a:extLst>
          </p:cNvPr>
          <p:cNvSpPr/>
          <p:nvPr/>
        </p:nvSpPr>
        <p:spPr>
          <a:xfrm>
            <a:off x="5364087" y="5669632"/>
            <a:ext cx="3329029" cy="711696"/>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27359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A87D4A-CE96-4B84-B4C1-12216EB35DFA}"/>
              </a:ext>
            </a:extLst>
          </p:cNvPr>
          <p:cNvSpPr>
            <a:spLocks noGrp="1"/>
          </p:cNvSpPr>
          <p:nvPr>
            <p:ph type="title"/>
          </p:nvPr>
        </p:nvSpPr>
        <p:spPr/>
        <p:txBody>
          <a:bodyPr/>
          <a:lstStyle/>
          <a:p>
            <a:r>
              <a:rPr kumimoji="1" lang="ja-JP" altLang="en-US"/>
              <a:t>レイヤーの追加 </a:t>
            </a:r>
          </a:p>
        </p:txBody>
      </p:sp>
      <p:sp>
        <p:nvSpPr>
          <p:cNvPr id="3" name="スライド番号プレースホルダー 2">
            <a:extLst>
              <a:ext uri="{FF2B5EF4-FFF2-40B4-BE49-F238E27FC236}">
                <a16:creationId xmlns:a16="http://schemas.microsoft.com/office/drawing/2014/main" id="{923DFD86-7B89-492F-9F36-83AC3A68FE50}"/>
              </a:ext>
            </a:extLst>
          </p:cNvPr>
          <p:cNvSpPr>
            <a:spLocks noGrp="1"/>
          </p:cNvSpPr>
          <p:nvPr>
            <p:ph type="sldNum" sz="quarter" idx="11"/>
          </p:nvPr>
        </p:nvSpPr>
        <p:spPr/>
        <p:txBody>
          <a:bodyPr/>
          <a:lstStyle/>
          <a:p>
            <a:pPr>
              <a:defRPr/>
            </a:pPr>
            <a:fld id="{E6A74B2F-0FF8-4856-97F4-6B7783B93B1A}" type="slidenum">
              <a:rPr lang="en-US" altLang="ja-JP" smtClean="0"/>
              <a:pPr>
                <a:defRPr/>
              </a:pPr>
              <a:t>13</a:t>
            </a:fld>
            <a:endParaRPr lang="en-US" altLang="ja-JP"/>
          </a:p>
        </p:txBody>
      </p:sp>
      <p:sp>
        <p:nvSpPr>
          <p:cNvPr id="4" name="コンテンツ プレースホルダー 3">
            <a:extLst>
              <a:ext uri="{FF2B5EF4-FFF2-40B4-BE49-F238E27FC236}">
                <a16:creationId xmlns:a16="http://schemas.microsoft.com/office/drawing/2014/main" id="{11F8A4B0-A458-4003-A29D-15C8F655A923}"/>
              </a:ext>
            </a:extLst>
          </p:cNvPr>
          <p:cNvSpPr>
            <a:spLocks noGrp="1"/>
          </p:cNvSpPr>
          <p:nvPr>
            <p:ph sz="quarter" idx="12"/>
          </p:nvPr>
        </p:nvSpPr>
        <p:spPr>
          <a:xfrm>
            <a:off x="285720" y="1500174"/>
            <a:ext cx="8572560" cy="5072098"/>
          </a:xfrm>
        </p:spPr>
        <p:txBody>
          <a:bodyPr/>
          <a:lstStyle/>
          <a:p>
            <a:pPr>
              <a:buFont typeface="Wingdings" panose="05000000000000000000" pitchFamily="2" charset="2"/>
              <a:buChar char="p"/>
            </a:pPr>
            <a:r>
              <a:rPr kumimoji="1" lang="ja-JP" altLang="en-US"/>
              <a:t>マップ にシェープ ファイル </a:t>
            </a:r>
            <a:r>
              <a:rPr kumimoji="1" lang="en-US" altLang="ja-JP"/>
              <a:t>(</a:t>
            </a:r>
            <a:r>
              <a:rPr kumimoji="1" lang="ja-JP" altLang="en-US"/>
              <a:t>避難所</a:t>
            </a:r>
            <a:r>
              <a:rPr kumimoji="1" lang="en-US" altLang="ja-JP"/>
              <a:t>)</a:t>
            </a:r>
            <a:r>
              <a:rPr kumimoji="1" lang="ja-JP" altLang="en-US"/>
              <a:t> を追加</a:t>
            </a:r>
            <a:br>
              <a:rPr kumimoji="1" lang="en-US" altLang="ja-JP"/>
            </a:br>
            <a:endParaRPr lang="en-US" altLang="ja-JP"/>
          </a:p>
          <a:p>
            <a:pPr>
              <a:buFont typeface="Wingdings" panose="05000000000000000000" pitchFamily="2" charset="2"/>
              <a:buChar char="p"/>
            </a:pPr>
            <a:endParaRPr kumimoji="1" lang="en-US" altLang="ja-JP"/>
          </a:p>
          <a:p>
            <a:pPr marL="0" indent="0">
              <a:buNone/>
            </a:pPr>
            <a:endParaRPr kumimoji="1" lang="en-US" altLang="ja-JP"/>
          </a:p>
          <a:p>
            <a:r>
              <a:rPr kumimoji="1" lang="ja-JP" altLang="en-US" sz="2000"/>
              <a:t>シェープファイルを </a:t>
            </a:r>
            <a:r>
              <a:rPr kumimoji="1" lang="en-US" altLang="ja-JP" sz="2000"/>
              <a:t>zip</a:t>
            </a:r>
            <a:r>
              <a:rPr kumimoji="1" lang="ja-JP" altLang="en-US" sz="2000"/>
              <a:t> 形式に圧縮</a:t>
            </a:r>
            <a:endParaRPr kumimoji="1" lang="en-US" altLang="ja-JP" sz="2000"/>
          </a:p>
          <a:p>
            <a:r>
              <a:rPr kumimoji="1" lang="en-US" altLang="ja-JP" sz="2000"/>
              <a:t>[</a:t>
            </a:r>
            <a:r>
              <a:rPr kumimoji="1" lang="ja-JP" altLang="en-US" sz="2000"/>
              <a:t>追加</a:t>
            </a:r>
            <a:r>
              <a:rPr kumimoji="1" lang="en-US" altLang="ja-JP" sz="2000"/>
              <a:t>]</a:t>
            </a:r>
            <a:r>
              <a:rPr kumimoji="1" lang="ja-JP" altLang="en-US" sz="2000"/>
              <a:t> → </a:t>
            </a:r>
            <a:r>
              <a:rPr kumimoji="1" lang="en-US" altLang="ja-JP" sz="2000"/>
              <a:t>[</a:t>
            </a:r>
            <a:r>
              <a:rPr kumimoji="1" lang="ja-JP" altLang="en-US" sz="2000"/>
              <a:t>ファイルからレイヤーを追加</a:t>
            </a:r>
            <a:r>
              <a:rPr kumimoji="1" lang="en-US" altLang="ja-JP" sz="2000"/>
              <a:t>]</a:t>
            </a:r>
          </a:p>
          <a:p>
            <a:r>
              <a:rPr kumimoji="1" lang="en-US" altLang="ja-JP" sz="2000"/>
              <a:t>[</a:t>
            </a:r>
            <a:r>
              <a:rPr lang="ja-JP" altLang="en-US" sz="2000"/>
              <a:t>ファイルを選択</a:t>
            </a:r>
            <a:r>
              <a:rPr lang="en-US" altLang="ja-JP" sz="2000"/>
              <a:t>]</a:t>
            </a:r>
            <a:r>
              <a:rPr lang="ja-JP" altLang="en-US" sz="2000"/>
              <a:t> →</a:t>
            </a:r>
            <a:r>
              <a:rPr kumimoji="1" lang="ja-JP" altLang="en-US" sz="2000"/>
              <a:t> </a:t>
            </a:r>
            <a:r>
              <a:rPr kumimoji="1" lang="en-US" altLang="ja-JP" sz="2000"/>
              <a:t>zip</a:t>
            </a:r>
            <a:r>
              <a:rPr kumimoji="1" lang="ja-JP" altLang="en-US" sz="2000"/>
              <a:t> ファイルを指定</a:t>
            </a:r>
            <a:br>
              <a:rPr kumimoji="1" lang="en-US" altLang="ja-JP" sz="2000"/>
            </a:br>
            <a:r>
              <a:rPr kumimoji="1" lang="ja-JP" altLang="en-US" sz="2000"/>
              <a:t>                                       → </a:t>
            </a:r>
            <a:r>
              <a:rPr lang="en-US" altLang="ja-JP" sz="2000"/>
              <a:t>[</a:t>
            </a:r>
            <a:r>
              <a:rPr lang="ja-JP" altLang="en-US" sz="2000"/>
              <a:t>レイヤーのインポート</a:t>
            </a:r>
            <a:r>
              <a:rPr lang="en-US" altLang="ja-JP" sz="2000"/>
              <a:t>]</a:t>
            </a:r>
          </a:p>
          <a:p>
            <a:r>
              <a:rPr lang="en-US" altLang="ja-JP" sz="2000"/>
              <a:t>[</a:t>
            </a:r>
            <a:r>
              <a:rPr lang="ja-JP" altLang="en-US" sz="2000"/>
              <a:t>スタイルの変更</a:t>
            </a:r>
            <a:r>
              <a:rPr lang="en-US" altLang="ja-JP" sz="2000"/>
              <a:t>]</a:t>
            </a:r>
            <a:r>
              <a:rPr lang="ja-JP" altLang="en-US" sz="2000"/>
              <a:t> → </a:t>
            </a:r>
            <a:r>
              <a:rPr lang="en-US" altLang="ja-JP" sz="2000"/>
              <a:t>[</a:t>
            </a:r>
            <a:r>
              <a:rPr lang="ja-JP" altLang="en-US" sz="2000"/>
              <a:t>場所</a:t>
            </a:r>
            <a:r>
              <a:rPr lang="en-US" altLang="ja-JP" sz="2000"/>
              <a:t>(</a:t>
            </a:r>
            <a:r>
              <a:rPr lang="ja-JP" altLang="en-US" sz="2000"/>
              <a:t>単一シンボル</a:t>
            </a:r>
            <a:r>
              <a:rPr lang="en-US" altLang="ja-JP" sz="2000"/>
              <a:t>)]</a:t>
            </a:r>
            <a:r>
              <a:rPr lang="ja-JP" altLang="en-US" sz="2000"/>
              <a:t> → </a:t>
            </a:r>
            <a:r>
              <a:rPr lang="en-US" altLang="ja-JP" sz="2000"/>
              <a:t>[</a:t>
            </a:r>
            <a:r>
              <a:rPr lang="ja-JP" altLang="en-US" sz="2000"/>
              <a:t>完了</a:t>
            </a:r>
            <a:r>
              <a:rPr lang="en-US" altLang="ja-JP" sz="2000"/>
              <a:t>]</a:t>
            </a:r>
          </a:p>
          <a:p>
            <a:endParaRPr kumimoji="1" lang="en-US" altLang="ja-JP" sz="2000"/>
          </a:p>
          <a:p>
            <a:endParaRPr kumimoji="1" lang="en-US" altLang="ja-JP"/>
          </a:p>
        </p:txBody>
      </p:sp>
      <p:sp>
        <p:nvSpPr>
          <p:cNvPr id="5" name="四角形: 角を丸くする 4">
            <a:extLst>
              <a:ext uri="{FF2B5EF4-FFF2-40B4-BE49-F238E27FC236}">
                <a16:creationId xmlns:a16="http://schemas.microsoft.com/office/drawing/2014/main" id="{9DD6C0B1-24A7-4DDB-A853-EE59122A30B7}"/>
              </a:ext>
            </a:extLst>
          </p:cNvPr>
          <p:cNvSpPr/>
          <p:nvPr/>
        </p:nvSpPr>
        <p:spPr>
          <a:xfrm>
            <a:off x="416661" y="1997841"/>
            <a:ext cx="8302950" cy="1015401"/>
          </a:xfrm>
          <a:prstGeom prst="roundRect">
            <a:avLst/>
          </a:prstGeom>
          <a:solidFill>
            <a:srgbClr val="00B0F0"/>
          </a:solidFill>
          <a:ln w="571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b="1">
                <a:solidFill>
                  <a:schemeClr val="bg1"/>
                </a:solidFill>
              </a:rPr>
              <a:t>・逆引きガイド</a:t>
            </a:r>
            <a:r>
              <a:rPr kumimoji="1" lang="en-US" altLang="ja-JP" b="1">
                <a:solidFill>
                  <a:schemeClr val="bg1"/>
                </a:solidFill>
              </a:rPr>
              <a:t>:</a:t>
            </a:r>
            <a:r>
              <a:rPr kumimoji="1" lang="ja-JP" altLang="en-US" b="1">
                <a:solidFill>
                  <a:schemeClr val="bg1"/>
                </a:solidFill>
              </a:rPr>
              <a:t> </a:t>
            </a:r>
            <a:endParaRPr lang="en-US" altLang="ja-JP" b="1">
              <a:solidFill>
                <a:schemeClr val="bg1"/>
              </a:solidFill>
            </a:endParaRPr>
          </a:p>
          <a:p>
            <a:r>
              <a:rPr lang="ja-JP" altLang="en-US" b="1">
                <a:solidFill>
                  <a:schemeClr val="bg1"/>
                </a:solidFill>
              </a:rPr>
              <a:t>「</a:t>
            </a:r>
            <a:r>
              <a:rPr lang="en-US" altLang="ja-JP" b="1">
                <a:solidFill>
                  <a:schemeClr val="bg1"/>
                </a:solidFill>
              </a:rPr>
              <a:t>3-1.</a:t>
            </a:r>
            <a:r>
              <a:rPr lang="ja-JP" altLang="en-US" b="1">
                <a:solidFill>
                  <a:schemeClr val="bg1"/>
                </a:solidFill>
              </a:rPr>
              <a:t> マップを作成したい」</a:t>
            </a:r>
            <a:r>
              <a:rPr lang="en-US" altLang="ja-JP" b="1">
                <a:solidFill>
                  <a:schemeClr val="bg1"/>
                </a:solidFill>
              </a:rPr>
              <a:t>&gt;</a:t>
            </a:r>
            <a:r>
              <a:rPr lang="ja-JP" altLang="en-US" b="1">
                <a:solidFill>
                  <a:schemeClr val="bg1"/>
                </a:solidFill>
              </a:rPr>
              <a:t> 「ファイルからレイヤーを追加」</a:t>
            </a:r>
            <a:r>
              <a:rPr lang="en-US" altLang="ja-JP" b="1">
                <a:solidFill>
                  <a:schemeClr val="bg1"/>
                </a:solidFill>
              </a:rPr>
              <a:t>p55</a:t>
            </a:r>
          </a:p>
          <a:p>
            <a:r>
              <a:rPr kumimoji="1" lang="ja-JP" altLang="en-US" b="1">
                <a:solidFill>
                  <a:schemeClr val="bg1"/>
                </a:solidFill>
              </a:rPr>
              <a:t>「</a:t>
            </a:r>
            <a:r>
              <a:rPr kumimoji="1" lang="en-US" altLang="ja-JP" b="1">
                <a:solidFill>
                  <a:schemeClr val="bg1"/>
                </a:solidFill>
              </a:rPr>
              <a:t>3-2.</a:t>
            </a:r>
            <a:r>
              <a:rPr kumimoji="1" lang="ja-JP" altLang="en-US" b="1">
                <a:solidFill>
                  <a:schemeClr val="bg1"/>
                </a:solidFill>
              </a:rPr>
              <a:t> シンボルを変更したい」</a:t>
            </a:r>
            <a:r>
              <a:rPr kumimoji="1" lang="en-US" altLang="ja-JP" b="1">
                <a:solidFill>
                  <a:schemeClr val="bg1"/>
                </a:solidFill>
              </a:rPr>
              <a:t>p58</a:t>
            </a:r>
          </a:p>
        </p:txBody>
      </p:sp>
      <p:grpSp>
        <p:nvGrpSpPr>
          <p:cNvPr id="13" name="グループ化 12">
            <a:extLst>
              <a:ext uri="{FF2B5EF4-FFF2-40B4-BE49-F238E27FC236}">
                <a16:creationId xmlns:a16="http://schemas.microsoft.com/office/drawing/2014/main" id="{0972D785-90D2-4FE6-8926-1999112C5B74}"/>
              </a:ext>
            </a:extLst>
          </p:cNvPr>
          <p:cNvGrpSpPr/>
          <p:nvPr/>
        </p:nvGrpSpPr>
        <p:grpSpPr>
          <a:xfrm>
            <a:off x="7345487" y="3140277"/>
            <a:ext cx="1138089" cy="920715"/>
            <a:chOff x="7275814" y="3275697"/>
            <a:chExt cx="1380066" cy="1159850"/>
          </a:xfrm>
        </p:grpSpPr>
        <p:pic>
          <p:nvPicPr>
            <p:cNvPr id="6" name="図 5">
              <a:extLst>
                <a:ext uri="{FF2B5EF4-FFF2-40B4-BE49-F238E27FC236}">
                  <a16:creationId xmlns:a16="http://schemas.microsoft.com/office/drawing/2014/main" id="{9AE3AA1B-AFB9-4D28-B8C6-3845E101C422}"/>
                </a:ext>
              </a:extLst>
            </p:cNvPr>
            <p:cNvPicPr>
              <a:picLocks noChangeAspect="1"/>
            </p:cNvPicPr>
            <p:nvPr/>
          </p:nvPicPr>
          <p:blipFill rotWithShape="1">
            <a:blip r:embed="rId3"/>
            <a:srcRect b="14028"/>
            <a:stretch/>
          </p:blipFill>
          <p:spPr>
            <a:xfrm>
              <a:off x="7275815" y="3275697"/>
              <a:ext cx="1380065" cy="1138149"/>
            </a:xfrm>
            <a:prstGeom prst="rect">
              <a:avLst/>
            </a:prstGeom>
          </p:spPr>
        </p:pic>
        <p:sp>
          <p:nvSpPr>
            <p:cNvPr id="8" name="正方形/長方形 7">
              <a:extLst>
                <a:ext uri="{FF2B5EF4-FFF2-40B4-BE49-F238E27FC236}">
                  <a16:creationId xmlns:a16="http://schemas.microsoft.com/office/drawing/2014/main" id="{BC45E94D-2185-4CEE-8498-BDC386192436}"/>
                </a:ext>
              </a:extLst>
            </p:cNvPr>
            <p:cNvSpPr/>
            <p:nvPr/>
          </p:nvSpPr>
          <p:spPr>
            <a:xfrm>
              <a:off x="7275814" y="4132698"/>
              <a:ext cx="1380065" cy="302849"/>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5" name="図 14">
            <a:extLst>
              <a:ext uri="{FF2B5EF4-FFF2-40B4-BE49-F238E27FC236}">
                <a16:creationId xmlns:a16="http://schemas.microsoft.com/office/drawing/2014/main" id="{207C55CD-7F3F-41E4-B99C-A309750C6C71}"/>
              </a:ext>
            </a:extLst>
          </p:cNvPr>
          <p:cNvPicPr>
            <a:picLocks noChangeAspect="1"/>
          </p:cNvPicPr>
          <p:nvPr/>
        </p:nvPicPr>
        <p:blipFill>
          <a:blip r:embed="rId4"/>
          <a:stretch>
            <a:fillRect/>
          </a:stretch>
        </p:blipFill>
        <p:spPr>
          <a:xfrm>
            <a:off x="7179924" y="4173910"/>
            <a:ext cx="1668374" cy="2444362"/>
          </a:xfrm>
          <a:prstGeom prst="rect">
            <a:avLst/>
          </a:prstGeom>
        </p:spPr>
      </p:pic>
      <p:sp>
        <p:nvSpPr>
          <p:cNvPr id="16" name="正方形/長方形 15">
            <a:extLst>
              <a:ext uri="{FF2B5EF4-FFF2-40B4-BE49-F238E27FC236}">
                <a16:creationId xmlns:a16="http://schemas.microsoft.com/office/drawing/2014/main" id="{76BF91D6-53D8-474C-B691-323420F43C40}"/>
              </a:ext>
            </a:extLst>
          </p:cNvPr>
          <p:cNvSpPr/>
          <p:nvPr/>
        </p:nvSpPr>
        <p:spPr>
          <a:xfrm>
            <a:off x="7179924" y="6045038"/>
            <a:ext cx="1668374" cy="573233"/>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51236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A87D4A-CE96-4B84-B4C1-12216EB35DFA}"/>
              </a:ext>
            </a:extLst>
          </p:cNvPr>
          <p:cNvSpPr>
            <a:spLocks noGrp="1"/>
          </p:cNvSpPr>
          <p:nvPr>
            <p:ph type="title"/>
          </p:nvPr>
        </p:nvSpPr>
        <p:spPr/>
        <p:txBody>
          <a:bodyPr/>
          <a:lstStyle/>
          <a:p>
            <a:r>
              <a:rPr kumimoji="1" lang="ja-JP" altLang="en-US"/>
              <a:t>解析機能を利用する</a:t>
            </a:r>
          </a:p>
        </p:txBody>
      </p:sp>
      <p:sp>
        <p:nvSpPr>
          <p:cNvPr id="3" name="スライド番号プレースホルダー 2">
            <a:extLst>
              <a:ext uri="{FF2B5EF4-FFF2-40B4-BE49-F238E27FC236}">
                <a16:creationId xmlns:a16="http://schemas.microsoft.com/office/drawing/2014/main" id="{923DFD86-7B89-492F-9F36-83AC3A68FE50}"/>
              </a:ext>
            </a:extLst>
          </p:cNvPr>
          <p:cNvSpPr>
            <a:spLocks noGrp="1"/>
          </p:cNvSpPr>
          <p:nvPr>
            <p:ph type="sldNum" sz="quarter" idx="11"/>
          </p:nvPr>
        </p:nvSpPr>
        <p:spPr/>
        <p:txBody>
          <a:bodyPr/>
          <a:lstStyle/>
          <a:p>
            <a:pPr>
              <a:defRPr/>
            </a:pPr>
            <a:fld id="{E6A74B2F-0FF8-4856-97F4-6B7783B93B1A}" type="slidenum">
              <a:rPr lang="en-US" altLang="ja-JP" smtClean="0"/>
              <a:pPr>
                <a:defRPr/>
              </a:pPr>
              <a:t>14</a:t>
            </a:fld>
            <a:endParaRPr lang="en-US" altLang="ja-JP"/>
          </a:p>
        </p:txBody>
      </p:sp>
      <p:sp>
        <p:nvSpPr>
          <p:cNvPr id="4" name="コンテンツ プレースホルダー 3">
            <a:extLst>
              <a:ext uri="{FF2B5EF4-FFF2-40B4-BE49-F238E27FC236}">
                <a16:creationId xmlns:a16="http://schemas.microsoft.com/office/drawing/2014/main" id="{11F8A4B0-A458-4003-A29D-15C8F655A923}"/>
              </a:ext>
            </a:extLst>
          </p:cNvPr>
          <p:cNvSpPr>
            <a:spLocks noGrp="1"/>
          </p:cNvSpPr>
          <p:nvPr>
            <p:ph sz="quarter" idx="12"/>
          </p:nvPr>
        </p:nvSpPr>
        <p:spPr/>
        <p:txBody>
          <a:bodyPr vert="horz" lIns="72000" tIns="72000" rIns="72000" bIns="72000" rtlCol="0" anchor="t">
            <a:normAutofit/>
          </a:bodyPr>
          <a:lstStyle/>
          <a:p>
            <a:pPr>
              <a:buFont typeface="Wingdings" panose="05000000000000000000" pitchFamily="2" charset="2"/>
              <a:buChar char="p"/>
            </a:pPr>
            <a:r>
              <a:rPr kumimoji="1" lang="en-US" altLang="ja-JP"/>
              <a:t>ArcGIS</a:t>
            </a:r>
            <a:r>
              <a:rPr kumimoji="1" lang="ja-JP" altLang="en-US"/>
              <a:t> </a:t>
            </a:r>
            <a:r>
              <a:rPr kumimoji="1" lang="en-US" altLang="ja-JP"/>
              <a:t>Online</a:t>
            </a:r>
            <a:r>
              <a:rPr kumimoji="1" lang="ja-JP" altLang="en-US"/>
              <a:t> では様々な解析機能があります。</a:t>
            </a:r>
            <a:br>
              <a:rPr lang="en-US" altLang="ja-JP"/>
            </a:br>
            <a:r>
              <a:rPr lang="ja-JP" altLang="en-US"/>
              <a:t>その中から、到達圏、検索、フィーチャの結合 </a:t>
            </a:r>
            <a:r>
              <a:rPr lang="en-US" altLang="ja-JP"/>
              <a:t>(ArcMap / ArcGIS Pro </a:t>
            </a:r>
            <a:r>
              <a:rPr lang="ja-JP" altLang="en-US"/>
              <a:t>では 空間検索、テーブル結合</a:t>
            </a:r>
            <a:r>
              <a:rPr lang="en-US" altLang="ja-JP"/>
              <a:t>)</a:t>
            </a:r>
            <a:r>
              <a:rPr lang="ja-JP" altLang="en-US"/>
              <a:t> を</a:t>
            </a:r>
            <a:endParaRPr lang="en-US" altLang="ja-JP"/>
          </a:p>
          <a:p>
            <a:pPr marL="0" indent="0">
              <a:buNone/>
            </a:pPr>
            <a:r>
              <a:rPr lang="ja-JP" altLang="en-US"/>
              <a:t>　紹介します。 </a:t>
            </a:r>
            <a:endParaRPr lang="en-US" altLang="ja-JP"/>
          </a:p>
          <a:p>
            <a:pPr>
              <a:buFont typeface="Wingdings" panose="05000000000000000000" pitchFamily="2" charset="2"/>
              <a:buChar char="p"/>
            </a:pPr>
            <a:endParaRPr lang="en-US" altLang="ja-JP"/>
          </a:p>
          <a:p>
            <a:pPr>
              <a:buFont typeface="Wingdings" panose="05000000000000000000" pitchFamily="2" charset="2"/>
              <a:buChar char="p"/>
            </a:pPr>
            <a:endParaRPr lang="en-US" altLang="ja-JP"/>
          </a:p>
          <a:p>
            <a:pPr>
              <a:buFont typeface="Wingdings" panose="05000000000000000000" pitchFamily="2" charset="2"/>
              <a:buChar char="p"/>
            </a:pPr>
            <a:endParaRPr lang="en-US" altLang="ja-JP"/>
          </a:p>
          <a:p>
            <a:pPr>
              <a:buFont typeface="Wingdings" panose="05000000000000000000" pitchFamily="2" charset="2"/>
              <a:buChar char="p"/>
            </a:pPr>
            <a:endParaRPr lang="en-US" altLang="ja-JP"/>
          </a:p>
          <a:p>
            <a:pPr>
              <a:buFont typeface="Wingdings" panose="05000000000000000000" pitchFamily="2" charset="2"/>
              <a:buChar char="p"/>
            </a:pPr>
            <a:endParaRPr lang="en-US" altLang="ja-JP"/>
          </a:p>
          <a:p>
            <a:pPr marL="0" indent="0">
              <a:buNone/>
            </a:pPr>
            <a:endParaRPr lang="en-US" altLang="ja-JP"/>
          </a:p>
          <a:p>
            <a:pPr lvl="1">
              <a:buFont typeface="メイリオ" panose="020B0604030504040204" pitchFamily="50" charset="-128"/>
              <a:buChar char="̶"/>
            </a:pPr>
            <a:endParaRPr kumimoji="1" lang="en-US" altLang="ja-JP"/>
          </a:p>
          <a:p>
            <a:pPr lvl="1">
              <a:buFont typeface="メイリオ" panose="020B0604030504040204" pitchFamily="50" charset="-128"/>
              <a:buChar char="̶"/>
            </a:pPr>
            <a:endParaRPr kumimoji="1" lang="en-US" altLang="ja-JP"/>
          </a:p>
        </p:txBody>
      </p:sp>
      <p:sp>
        <p:nvSpPr>
          <p:cNvPr id="5" name="四角形: 角を丸くする 4">
            <a:extLst>
              <a:ext uri="{FF2B5EF4-FFF2-40B4-BE49-F238E27FC236}">
                <a16:creationId xmlns:a16="http://schemas.microsoft.com/office/drawing/2014/main" id="{9DD6C0B1-24A7-4DDB-A853-EE59122A30B7}"/>
              </a:ext>
            </a:extLst>
          </p:cNvPr>
          <p:cNvSpPr/>
          <p:nvPr/>
        </p:nvSpPr>
        <p:spPr>
          <a:xfrm>
            <a:off x="555330" y="3217458"/>
            <a:ext cx="8302950" cy="804337"/>
          </a:xfrm>
          <a:prstGeom prst="roundRect">
            <a:avLst/>
          </a:prstGeom>
          <a:solidFill>
            <a:srgbClr val="00B0F0"/>
          </a:solidFill>
          <a:ln w="571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b="1">
                <a:solidFill>
                  <a:schemeClr val="bg1"/>
                </a:solidFill>
              </a:rPr>
              <a:t>・逆引きガイド</a:t>
            </a:r>
            <a:r>
              <a:rPr kumimoji="1" lang="en-US" altLang="ja-JP" b="1">
                <a:solidFill>
                  <a:schemeClr val="bg1"/>
                </a:solidFill>
              </a:rPr>
              <a:t>:</a:t>
            </a:r>
            <a:r>
              <a:rPr kumimoji="1" lang="ja-JP" altLang="en-US" b="1">
                <a:solidFill>
                  <a:schemeClr val="bg1"/>
                </a:solidFill>
              </a:rPr>
              <a:t> </a:t>
            </a:r>
            <a:r>
              <a:rPr lang="ja-JP" altLang="en-US" b="1">
                <a:solidFill>
                  <a:schemeClr val="bg1"/>
                </a:solidFill>
              </a:rPr>
              <a:t>「</a:t>
            </a:r>
            <a:r>
              <a:rPr lang="en-US" altLang="ja-JP" b="1">
                <a:solidFill>
                  <a:schemeClr val="bg1"/>
                </a:solidFill>
              </a:rPr>
              <a:t>4-5.</a:t>
            </a:r>
            <a:r>
              <a:rPr lang="ja-JP" altLang="en-US" b="1">
                <a:solidFill>
                  <a:schemeClr val="bg1"/>
                </a:solidFill>
              </a:rPr>
              <a:t> 解析機能を使用したい」</a:t>
            </a:r>
            <a:r>
              <a:rPr lang="en-US" altLang="ja-JP" b="1">
                <a:solidFill>
                  <a:schemeClr val="bg1"/>
                </a:solidFill>
              </a:rPr>
              <a:t>p79</a:t>
            </a:r>
          </a:p>
          <a:p>
            <a:r>
              <a:rPr kumimoji="1" lang="ja-JP" altLang="en-US" b="1">
                <a:solidFill>
                  <a:schemeClr val="bg1"/>
                </a:solidFill>
              </a:rPr>
              <a:t>・動画</a:t>
            </a:r>
            <a:r>
              <a:rPr kumimoji="1" lang="en-US" altLang="ja-JP" b="1">
                <a:solidFill>
                  <a:schemeClr val="bg1"/>
                </a:solidFill>
              </a:rPr>
              <a:t>: </a:t>
            </a:r>
            <a:r>
              <a:rPr kumimoji="1" lang="ja-JP" altLang="en-US" b="1">
                <a:solidFill>
                  <a:schemeClr val="bg1"/>
                </a:solidFill>
              </a:rPr>
              <a:t>「</a:t>
            </a:r>
            <a:r>
              <a:rPr kumimoji="1" lang="en-US" altLang="ja-JP" b="1">
                <a:solidFill>
                  <a:schemeClr val="bg1"/>
                </a:solidFill>
              </a:rPr>
              <a:t>(4)</a:t>
            </a:r>
            <a:r>
              <a:rPr kumimoji="1" lang="ja-JP" altLang="en-US" b="1">
                <a:solidFill>
                  <a:schemeClr val="bg1"/>
                </a:solidFill>
              </a:rPr>
              <a:t> 解析ツールの実行」</a:t>
            </a:r>
            <a:endParaRPr kumimoji="1" lang="en-US" altLang="ja-JP" b="1">
              <a:solidFill>
                <a:schemeClr val="bg1"/>
              </a:solidFill>
            </a:endParaRPr>
          </a:p>
        </p:txBody>
      </p:sp>
      <p:sp>
        <p:nvSpPr>
          <p:cNvPr id="7" name="テキスト ボックス 6">
            <a:extLst>
              <a:ext uri="{FF2B5EF4-FFF2-40B4-BE49-F238E27FC236}">
                <a16:creationId xmlns:a16="http://schemas.microsoft.com/office/drawing/2014/main" id="{A8E29E2D-797A-4702-B39C-8E56BFF27B37}"/>
              </a:ext>
            </a:extLst>
          </p:cNvPr>
          <p:cNvSpPr txBox="1"/>
          <p:nvPr/>
        </p:nvSpPr>
        <p:spPr>
          <a:xfrm>
            <a:off x="554902" y="5739080"/>
            <a:ext cx="8004331" cy="400110"/>
          </a:xfrm>
          <a:prstGeom prst="rect">
            <a:avLst/>
          </a:prstGeom>
          <a:solidFill>
            <a:srgbClr val="FFFF00"/>
          </a:solidFill>
        </p:spPr>
        <p:txBody>
          <a:bodyPr wrap="square" rtlCol="0">
            <a:spAutoFit/>
          </a:bodyPr>
          <a:lstStyle/>
          <a:p>
            <a:r>
              <a:rPr kumimoji="1" lang="ja-JP" altLang="en-US" sz="2000" b="1">
                <a:solidFill>
                  <a:srgbClr val="FF0000"/>
                </a:solidFill>
              </a:rPr>
              <a:t>解析機能を利用する際にはクレジット消費に注意してください。</a:t>
            </a:r>
          </a:p>
        </p:txBody>
      </p:sp>
    </p:spTree>
    <p:extLst>
      <p:ext uri="{BB962C8B-B14F-4D97-AF65-F5344CB8AC3E}">
        <p14:creationId xmlns:p14="http://schemas.microsoft.com/office/powerpoint/2010/main" val="498211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解析機能</a:t>
            </a:r>
            <a:r>
              <a:rPr lang="en-US" altLang="ja-JP"/>
              <a:t>: </a:t>
            </a:r>
            <a:r>
              <a:rPr lang="ja-JP" altLang="en-US"/>
              <a:t>範囲を示す解析機能</a:t>
            </a:r>
            <a:endParaRPr kumimoji="1" lang="ja-JP" altLang="en-US"/>
          </a:p>
        </p:txBody>
      </p:sp>
      <p:sp>
        <p:nvSpPr>
          <p:cNvPr id="3" name="スライド番号プレースホルダー 2"/>
          <p:cNvSpPr>
            <a:spLocks noGrp="1"/>
          </p:cNvSpPr>
          <p:nvPr>
            <p:ph type="sldNum" sz="quarter" idx="12"/>
          </p:nvPr>
        </p:nvSpPr>
        <p:spPr/>
        <p:txBody>
          <a:bodyPr/>
          <a:lstStyle/>
          <a:p>
            <a:fld id="{B66D8D73-5CCF-4F61-B888-3E7B558CA84A}" type="slidenum">
              <a:rPr lang="ja-JP" altLang="en-US" smtClean="0"/>
              <a:pPr/>
              <a:t>15</a:t>
            </a:fld>
            <a:endParaRPr lang="ja-JP" altLang="en-US"/>
          </a:p>
        </p:txBody>
      </p:sp>
      <p:sp>
        <p:nvSpPr>
          <p:cNvPr id="21" name="コンテンツ プレースホルダー 3"/>
          <p:cNvSpPr>
            <a:spLocks noGrp="1"/>
          </p:cNvSpPr>
          <p:nvPr>
            <p:ph sz="quarter" idx="13"/>
          </p:nvPr>
        </p:nvSpPr>
        <p:spPr/>
        <p:txBody>
          <a:bodyPr vert="horz" lIns="72000" tIns="72000" rIns="72000" bIns="72000" rtlCol="0" anchor="t">
            <a:normAutofit/>
          </a:bodyPr>
          <a:lstStyle/>
          <a:p>
            <a:pPr>
              <a:buFont typeface="Wingdings" panose="05000000000000000000" pitchFamily="2" charset="2"/>
              <a:buChar char="p"/>
            </a:pPr>
            <a:r>
              <a:rPr lang="ja-JP" altLang="en-US"/>
              <a:t>ある地点からの</a:t>
            </a:r>
            <a:r>
              <a:rPr lang="ja-JP" altLang="en-US">
                <a:solidFill>
                  <a:srgbClr val="FF0000"/>
                </a:solidFill>
              </a:rPr>
              <a:t>直線距離の範囲</a:t>
            </a:r>
            <a:r>
              <a:rPr lang="ja-JP" altLang="en-US"/>
              <a:t>または、</a:t>
            </a:r>
            <a:r>
              <a:rPr lang="ja-JP" altLang="en-US">
                <a:solidFill>
                  <a:srgbClr val="FF0000"/>
                </a:solidFill>
              </a:rPr>
              <a:t>距離・時間</a:t>
            </a:r>
            <a:r>
              <a:rPr lang="ja-JP" altLang="en-US"/>
              <a:t>で</a:t>
            </a:r>
            <a:r>
              <a:rPr lang="ja-JP" altLang="en-US">
                <a:solidFill>
                  <a:srgbClr val="FF0000"/>
                </a:solidFill>
              </a:rPr>
              <a:t>道路を使って移動</a:t>
            </a:r>
            <a:r>
              <a:rPr lang="ja-JP" altLang="en-US"/>
              <a:t>できる範囲</a:t>
            </a:r>
            <a:endParaRPr lang="en-US" altLang="ja-JP"/>
          </a:p>
        </p:txBody>
      </p:sp>
      <p:pic>
        <p:nvPicPr>
          <p:cNvPr id="2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25980" y="3101937"/>
            <a:ext cx="3313729" cy="2797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28" name="コンテンツ プレースホルダー 3"/>
          <p:cNvSpPr txBox="1">
            <a:spLocks/>
          </p:cNvSpPr>
          <p:nvPr/>
        </p:nvSpPr>
        <p:spPr>
          <a:xfrm>
            <a:off x="4121984" y="6076730"/>
            <a:ext cx="4014238" cy="470939"/>
          </a:xfrm>
          <a:prstGeom prst="rect">
            <a:avLst/>
          </a:prstGeom>
        </p:spPr>
        <p:txBody>
          <a:bodyPr vert="horz" lIns="54000" tIns="54000" rIns="54000" bIns="54000" rtlCol="0">
            <a:noAutofit/>
          </a:bodyPr>
          <a:lstStyle>
            <a:lvl1pPr marL="342900" indent="-342900" algn="l" defTabSz="914400" rtl="0" eaLnBrk="1" latinLnBrk="0" hangingPunct="1">
              <a:spcBef>
                <a:spcPts val="600"/>
              </a:spcBef>
              <a:spcAft>
                <a:spcPts val="0"/>
              </a:spcAft>
              <a:buClr>
                <a:srgbClr val="F89927"/>
              </a:buClr>
              <a:buSzPct val="75000"/>
              <a:buFont typeface="Wingdings" pitchFamily="2" charset="2"/>
              <a:buChar char="l"/>
              <a:defRPr kumimoji="1" sz="2400" b="1" kern="1200">
                <a:solidFill>
                  <a:schemeClr val="bg1"/>
                </a:solidFill>
                <a:latin typeface="+mn-lt"/>
                <a:ea typeface="+mn-ea"/>
                <a:cs typeface="+mn-cs"/>
              </a:defRPr>
            </a:lvl1pPr>
            <a:lvl2pPr marL="742950" indent="-285750" algn="l" defTabSz="914400" rtl="0" eaLnBrk="1" latinLnBrk="0" hangingPunct="1">
              <a:spcBef>
                <a:spcPts val="600"/>
              </a:spcBef>
              <a:spcAft>
                <a:spcPts val="0"/>
              </a:spcAft>
              <a:buClr>
                <a:srgbClr val="FF9900"/>
              </a:buClr>
              <a:buSzPct val="75000"/>
              <a:buFont typeface="Arial" pitchFamily="34" charset="0"/>
              <a:buChar char="–"/>
              <a:defRPr kumimoji="1" sz="2000" b="1" kern="1200">
                <a:solidFill>
                  <a:schemeClr val="bg1"/>
                </a:solidFill>
                <a:latin typeface="+mn-lt"/>
                <a:ea typeface="+mn-ea"/>
                <a:cs typeface="+mn-cs"/>
              </a:defRPr>
            </a:lvl2pPr>
            <a:lvl3pPr marL="1143000" indent="-228600" algn="l" defTabSz="914400" rtl="0" eaLnBrk="1" latinLnBrk="0" hangingPunct="1">
              <a:spcBef>
                <a:spcPts val="600"/>
              </a:spcBef>
              <a:spcAft>
                <a:spcPts val="0"/>
              </a:spcAft>
              <a:buClr>
                <a:srgbClr val="FF9900"/>
              </a:buClr>
              <a:buSzPct val="75000"/>
              <a:buFont typeface="Wingdings" pitchFamily="2" charset="2"/>
              <a:buChar char="l"/>
              <a:defRPr kumimoji="1" sz="1800" b="1" kern="1200">
                <a:solidFill>
                  <a:schemeClr val="bg1"/>
                </a:solidFill>
                <a:latin typeface="+mn-lt"/>
                <a:ea typeface="+mn-ea"/>
                <a:cs typeface="+mn-cs"/>
              </a:defRPr>
            </a:lvl3pPr>
            <a:lvl4pPr marL="1600200" indent="-228600" algn="l" defTabSz="914400" rtl="0" eaLnBrk="1" latinLnBrk="0" hangingPunct="1">
              <a:spcBef>
                <a:spcPts val="600"/>
              </a:spcBef>
              <a:spcAft>
                <a:spcPts val="0"/>
              </a:spcAft>
              <a:buClr>
                <a:srgbClr val="FF9900"/>
              </a:buClr>
              <a:buSzPct val="75000"/>
              <a:buFont typeface="Arial" pitchFamily="34" charset="0"/>
              <a:buChar char="–"/>
              <a:defRPr kumimoji="1" sz="1600" b="1" kern="1200">
                <a:solidFill>
                  <a:schemeClr val="bg1"/>
                </a:solidFill>
                <a:latin typeface="+mn-lt"/>
                <a:ea typeface="+mn-ea"/>
                <a:cs typeface="+mn-cs"/>
              </a:defRPr>
            </a:lvl4pPr>
            <a:lvl5pPr marL="2057400" indent="-228600" algn="l" defTabSz="914400" rtl="0" eaLnBrk="1" latinLnBrk="0" hangingPunct="1">
              <a:spcBef>
                <a:spcPts val="600"/>
              </a:spcBef>
              <a:spcAft>
                <a:spcPts val="0"/>
              </a:spcAft>
              <a:buClr>
                <a:srgbClr val="FF9900"/>
              </a:buClr>
              <a:buSzPct val="75000"/>
              <a:buFont typeface="Wingdings" pitchFamily="2" charset="2"/>
              <a:buChar char="l"/>
              <a:defRPr kumimoji="1" sz="1600" b="1" kern="1200">
                <a:solidFill>
                  <a:schemeClr val="bg1"/>
                </a:solidFill>
                <a:latin typeface="+mn-lt"/>
                <a:ea typeface="+mn-ea"/>
                <a:cs typeface="+mn-cs"/>
              </a:defRPr>
            </a:lvl5pPr>
            <a:lvl6pPr marL="2514600" indent="-228600" algn="l" defTabSz="914400" rtl="0" eaLnBrk="1" latinLnBrk="0" hangingPunct="1">
              <a:spcBef>
                <a:spcPts val="600"/>
              </a:spcBef>
              <a:spcAft>
                <a:spcPts val="0"/>
              </a:spcAft>
              <a:buClr>
                <a:srgbClr val="FF9900"/>
              </a:buClr>
              <a:buSzPct val="75000"/>
              <a:buFont typeface="メイリオ" pitchFamily="50" charset="-128"/>
              <a:buNone/>
              <a:defRPr kumimoji="1" sz="1600" b="1" kern="1200">
                <a:solidFill>
                  <a:schemeClr val="bg1"/>
                </a:solidFill>
                <a:latin typeface="+mn-lt"/>
                <a:ea typeface="+mn-ea"/>
                <a:cs typeface="+mn-cs"/>
              </a:defRPr>
            </a:lvl6pPr>
            <a:lvl7pPr marL="2971800" indent="-228600" algn="l" defTabSz="914400" rtl="0" eaLnBrk="1" latinLnBrk="0" hangingPunct="1">
              <a:spcBef>
                <a:spcPts val="600"/>
              </a:spcBef>
              <a:spcAft>
                <a:spcPts val="0"/>
              </a:spcAft>
              <a:buClr>
                <a:srgbClr val="FF9900"/>
              </a:buClr>
              <a:buSzPct val="75000"/>
              <a:buFont typeface="Wingdings" pitchFamily="2" charset="2"/>
              <a:buChar char="l"/>
              <a:defRPr kumimoji="1" sz="1400" b="1" kern="1200">
                <a:solidFill>
                  <a:schemeClr val="bg1"/>
                </a:solidFill>
                <a:latin typeface="+mn-lt"/>
                <a:ea typeface="+mn-ea"/>
                <a:cs typeface="+mn-cs"/>
              </a:defRPr>
            </a:lvl7pPr>
            <a:lvl8pPr marL="3429000" indent="-228600" algn="l" defTabSz="914400" rtl="0" eaLnBrk="1" latinLnBrk="0" hangingPunct="1">
              <a:spcBef>
                <a:spcPts val="600"/>
              </a:spcBef>
              <a:spcAft>
                <a:spcPts val="0"/>
              </a:spcAft>
              <a:buClr>
                <a:srgbClr val="FF9900"/>
              </a:buClr>
              <a:buSzPct val="75000"/>
              <a:buFont typeface="メイリオ" pitchFamily="50" charset="-128"/>
              <a:buChar char="–"/>
              <a:defRPr kumimoji="1" sz="1600" b="1" kern="1200">
                <a:solidFill>
                  <a:schemeClr val="bg1"/>
                </a:solidFill>
                <a:latin typeface="+mn-lt"/>
                <a:ea typeface="+mn-ea"/>
                <a:cs typeface="+mn-cs"/>
              </a:defRPr>
            </a:lvl8pPr>
            <a:lvl9pPr marL="3886200" indent="-228600" algn="l" defTabSz="914400" rtl="0" eaLnBrk="1" latinLnBrk="0" hangingPunct="1">
              <a:spcBef>
                <a:spcPts val="600"/>
              </a:spcBef>
              <a:spcAft>
                <a:spcPts val="0"/>
              </a:spcAft>
              <a:buClr>
                <a:srgbClr val="FF9900"/>
              </a:buClr>
              <a:buSzPct val="75000"/>
              <a:buFont typeface="Wingdings" pitchFamily="2" charset="2"/>
              <a:buChar char="l"/>
              <a:defRPr kumimoji="1" sz="1400" b="1" kern="1200">
                <a:solidFill>
                  <a:schemeClr val="bg1"/>
                </a:solidFill>
                <a:latin typeface="+mn-lt"/>
                <a:ea typeface="+mn-ea"/>
                <a:cs typeface="+mn-cs"/>
              </a:defRPr>
            </a:lvl9pPr>
          </a:lstStyle>
          <a:p>
            <a:pPr marL="0" indent="0" algn="ctr">
              <a:buNone/>
            </a:pPr>
            <a:r>
              <a:rPr lang="ja-JP" altLang="en-US" sz="1500" b="0">
                <a:solidFill>
                  <a:schemeClr val="accent1">
                    <a:lumMod val="50000"/>
                  </a:schemeClr>
                </a:solidFill>
              </a:rPr>
              <a:t>例</a:t>
            </a:r>
            <a:r>
              <a:rPr lang="en-US" altLang="ja-JP" sz="1500" b="0">
                <a:solidFill>
                  <a:schemeClr val="accent1">
                    <a:lumMod val="50000"/>
                  </a:schemeClr>
                </a:solidFill>
              </a:rPr>
              <a:t>: </a:t>
            </a:r>
            <a:r>
              <a:rPr lang="ja-JP" altLang="en-US" sz="1500" b="0">
                <a:solidFill>
                  <a:schemeClr val="accent1">
                    <a:lumMod val="50000"/>
                  </a:schemeClr>
                </a:solidFill>
              </a:rPr>
              <a:t>消防署から車で </a:t>
            </a:r>
            <a:r>
              <a:rPr lang="en-US" altLang="ja-JP" sz="1500" b="0">
                <a:solidFill>
                  <a:schemeClr val="accent1">
                    <a:lumMod val="50000"/>
                  </a:schemeClr>
                </a:solidFill>
              </a:rPr>
              <a:t>10</a:t>
            </a:r>
            <a:r>
              <a:rPr lang="ja-JP" altLang="en-US" sz="1500" b="0">
                <a:solidFill>
                  <a:schemeClr val="accent1">
                    <a:lumMod val="50000"/>
                  </a:schemeClr>
                </a:solidFill>
              </a:rPr>
              <a:t> 分で行ける範囲</a:t>
            </a:r>
            <a:endParaRPr lang="en-US" altLang="ja-JP" sz="1500" b="0">
              <a:solidFill>
                <a:schemeClr val="accent1">
                  <a:lumMod val="50000"/>
                </a:schemeClr>
              </a:solidFill>
            </a:endParaRPr>
          </a:p>
        </p:txBody>
      </p:sp>
      <p:sp>
        <p:nvSpPr>
          <p:cNvPr id="29" name="コンテンツ プレースホルダー 3"/>
          <p:cNvSpPr txBox="1">
            <a:spLocks/>
          </p:cNvSpPr>
          <p:nvPr/>
        </p:nvSpPr>
        <p:spPr>
          <a:xfrm>
            <a:off x="1021776" y="6062882"/>
            <a:ext cx="2931278" cy="331327"/>
          </a:xfrm>
          <a:prstGeom prst="rect">
            <a:avLst/>
          </a:prstGeom>
        </p:spPr>
        <p:txBody>
          <a:bodyPr vert="horz" lIns="54000" tIns="54000" rIns="54000" bIns="54000" rtlCol="0">
            <a:normAutofit lnSpcReduction="10000"/>
          </a:bodyPr>
          <a:lstStyle>
            <a:lvl1pPr marL="342900" indent="-342900" algn="l" defTabSz="914400" rtl="0" eaLnBrk="1" latinLnBrk="0" hangingPunct="1">
              <a:spcBef>
                <a:spcPts val="600"/>
              </a:spcBef>
              <a:spcAft>
                <a:spcPts val="0"/>
              </a:spcAft>
              <a:buClr>
                <a:srgbClr val="F89927"/>
              </a:buClr>
              <a:buSzPct val="75000"/>
              <a:buFont typeface="Wingdings" pitchFamily="2" charset="2"/>
              <a:buChar char="l"/>
              <a:defRPr kumimoji="1" sz="2400" b="1" kern="1200">
                <a:solidFill>
                  <a:schemeClr val="bg1"/>
                </a:solidFill>
                <a:latin typeface="+mn-lt"/>
                <a:ea typeface="+mn-ea"/>
                <a:cs typeface="+mn-cs"/>
              </a:defRPr>
            </a:lvl1pPr>
            <a:lvl2pPr marL="742950" indent="-285750" algn="l" defTabSz="914400" rtl="0" eaLnBrk="1" latinLnBrk="0" hangingPunct="1">
              <a:spcBef>
                <a:spcPts val="600"/>
              </a:spcBef>
              <a:spcAft>
                <a:spcPts val="0"/>
              </a:spcAft>
              <a:buClr>
                <a:srgbClr val="FF9900"/>
              </a:buClr>
              <a:buSzPct val="75000"/>
              <a:buFont typeface="Arial" pitchFamily="34" charset="0"/>
              <a:buChar char="–"/>
              <a:defRPr kumimoji="1" sz="2000" b="1" kern="1200">
                <a:solidFill>
                  <a:schemeClr val="bg1"/>
                </a:solidFill>
                <a:latin typeface="+mn-lt"/>
                <a:ea typeface="+mn-ea"/>
                <a:cs typeface="+mn-cs"/>
              </a:defRPr>
            </a:lvl2pPr>
            <a:lvl3pPr marL="1143000" indent="-228600" algn="l" defTabSz="914400" rtl="0" eaLnBrk="1" latinLnBrk="0" hangingPunct="1">
              <a:spcBef>
                <a:spcPts val="600"/>
              </a:spcBef>
              <a:spcAft>
                <a:spcPts val="0"/>
              </a:spcAft>
              <a:buClr>
                <a:srgbClr val="FF9900"/>
              </a:buClr>
              <a:buSzPct val="75000"/>
              <a:buFont typeface="Wingdings" pitchFamily="2" charset="2"/>
              <a:buChar char="l"/>
              <a:defRPr kumimoji="1" sz="1800" b="1" kern="1200">
                <a:solidFill>
                  <a:schemeClr val="bg1"/>
                </a:solidFill>
                <a:latin typeface="+mn-lt"/>
                <a:ea typeface="+mn-ea"/>
                <a:cs typeface="+mn-cs"/>
              </a:defRPr>
            </a:lvl3pPr>
            <a:lvl4pPr marL="1600200" indent="-228600" algn="l" defTabSz="914400" rtl="0" eaLnBrk="1" latinLnBrk="0" hangingPunct="1">
              <a:spcBef>
                <a:spcPts val="600"/>
              </a:spcBef>
              <a:spcAft>
                <a:spcPts val="0"/>
              </a:spcAft>
              <a:buClr>
                <a:srgbClr val="FF9900"/>
              </a:buClr>
              <a:buSzPct val="75000"/>
              <a:buFont typeface="Arial" pitchFamily="34" charset="0"/>
              <a:buChar char="–"/>
              <a:defRPr kumimoji="1" sz="1600" b="1" kern="1200">
                <a:solidFill>
                  <a:schemeClr val="bg1"/>
                </a:solidFill>
                <a:latin typeface="+mn-lt"/>
                <a:ea typeface="+mn-ea"/>
                <a:cs typeface="+mn-cs"/>
              </a:defRPr>
            </a:lvl4pPr>
            <a:lvl5pPr marL="2057400" indent="-228600" algn="l" defTabSz="914400" rtl="0" eaLnBrk="1" latinLnBrk="0" hangingPunct="1">
              <a:spcBef>
                <a:spcPts val="600"/>
              </a:spcBef>
              <a:spcAft>
                <a:spcPts val="0"/>
              </a:spcAft>
              <a:buClr>
                <a:srgbClr val="FF9900"/>
              </a:buClr>
              <a:buSzPct val="75000"/>
              <a:buFont typeface="Wingdings" pitchFamily="2" charset="2"/>
              <a:buChar char="l"/>
              <a:defRPr kumimoji="1" sz="1600" b="1" kern="1200">
                <a:solidFill>
                  <a:schemeClr val="bg1"/>
                </a:solidFill>
                <a:latin typeface="+mn-lt"/>
                <a:ea typeface="+mn-ea"/>
                <a:cs typeface="+mn-cs"/>
              </a:defRPr>
            </a:lvl5pPr>
            <a:lvl6pPr marL="2514600" indent="-228600" algn="l" defTabSz="914400" rtl="0" eaLnBrk="1" latinLnBrk="0" hangingPunct="1">
              <a:spcBef>
                <a:spcPts val="600"/>
              </a:spcBef>
              <a:spcAft>
                <a:spcPts val="0"/>
              </a:spcAft>
              <a:buClr>
                <a:srgbClr val="FF9900"/>
              </a:buClr>
              <a:buSzPct val="75000"/>
              <a:buFont typeface="メイリオ" pitchFamily="50" charset="-128"/>
              <a:buNone/>
              <a:defRPr kumimoji="1" sz="1600" b="1" kern="1200">
                <a:solidFill>
                  <a:schemeClr val="bg1"/>
                </a:solidFill>
                <a:latin typeface="+mn-lt"/>
                <a:ea typeface="+mn-ea"/>
                <a:cs typeface="+mn-cs"/>
              </a:defRPr>
            </a:lvl6pPr>
            <a:lvl7pPr marL="2971800" indent="-228600" algn="l" defTabSz="914400" rtl="0" eaLnBrk="1" latinLnBrk="0" hangingPunct="1">
              <a:spcBef>
                <a:spcPts val="600"/>
              </a:spcBef>
              <a:spcAft>
                <a:spcPts val="0"/>
              </a:spcAft>
              <a:buClr>
                <a:srgbClr val="FF9900"/>
              </a:buClr>
              <a:buSzPct val="75000"/>
              <a:buFont typeface="Wingdings" pitchFamily="2" charset="2"/>
              <a:buChar char="l"/>
              <a:defRPr kumimoji="1" sz="1400" b="1" kern="1200">
                <a:solidFill>
                  <a:schemeClr val="bg1"/>
                </a:solidFill>
                <a:latin typeface="+mn-lt"/>
                <a:ea typeface="+mn-ea"/>
                <a:cs typeface="+mn-cs"/>
              </a:defRPr>
            </a:lvl7pPr>
            <a:lvl8pPr marL="3429000" indent="-228600" algn="l" defTabSz="914400" rtl="0" eaLnBrk="1" latinLnBrk="0" hangingPunct="1">
              <a:spcBef>
                <a:spcPts val="600"/>
              </a:spcBef>
              <a:spcAft>
                <a:spcPts val="0"/>
              </a:spcAft>
              <a:buClr>
                <a:srgbClr val="FF9900"/>
              </a:buClr>
              <a:buSzPct val="75000"/>
              <a:buFont typeface="メイリオ" pitchFamily="50" charset="-128"/>
              <a:buChar char="–"/>
              <a:defRPr kumimoji="1" sz="1600" b="1" kern="1200">
                <a:solidFill>
                  <a:schemeClr val="bg1"/>
                </a:solidFill>
                <a:latin typeface="+mn-lt"/>
                <a:ea typeface="+mn-ea"/>
                <a:cs typeface="+mn-cs"/>
              </a:defRPr>
            </a:lvl8pPr>
            <a:lvl9pPr marL="3886200" indent="-228600" algn="l" defTabSz="914400" rtl="0" eaLnBrk="1" latinLnBrk="0" hangingPunct="1">
              <a:spcBef>
                <a:spcPts val="600"/>
              </a:spcBef>
              <a:spcAft>
                <a:spcPts val="0"/>
              </a:spcAft>
              <a:buClr>
                <a:srgbClr val="FF9900"/>
              </a:buClr>
              <a:buSzPct val="75000"/>
              <a:buFont typeface="Wingdings" pitchFamily="2" charset="2"/>
              <a:buChar char="l"/>
              <a:defRPr kumimoji="1" sz="1400" b="1" kern="1200">
                <a:solidFill>
                  <a:schemeClr val="bg1"/>
                </a:solidFill>
                <a:latin typeface="+mn-lt"/>
                <a:ea typeface="+mn-ea"/>
                <a:cs typeface="+mn-cs"/>
              </a:defRPr>
            </a:lvl9pPr>
          </a:lstStyle>
          <a:p>
            <a:pPr marL="0" indent="0" algn="ctr">
              <a:buNone/>
            </a:pPr>
            <a:r>
              <a:rPr lang="ja-JP" altLang="en-US" sz="1500" b="0">
                <a:solidFill>
                  <a:schemeClr val="accent1">
                    <a:lumMod val="50000"/>
                  </a:schemeClr>
                </a:solidFill>
              </a:rPr>
              <a:t>例</a:t>
            </a:r>
            <a:r>
              <a:rPr lang="en-US" altLang="ja-JP" sz="1500" b="0">
                <a:solidFill>
                  <a:schemeClr val="accent1">
                    <a:lumMod val="50000"/>
                  </a:schemeClr>
                </a:solidFill>
              </a:rPr>
              <a:t>: </a:t>
            </a:r>
            <a:r>
              <a:rPr lang="ja-JP" altLang="en-US" sz="1500" b="0">
                <a:solidFill>
                  <a:schemeClr val="accent1">
                    <a:lumMod val="50000"/>
                  </a:schemeClr>
                </a:solidFill>
              </a:rPr>
              <a:t>原発から </a:t>
            </a:r>
            <a:r>
              <a:rPr lang="en-US" altLang="ja-JP" sz="1500" b="0">
                <a:solidFill>
                  <a:schemeClr val="accent1">
                    <a:lumMod val="50000"/>
                  </a:schemeClr>
                </a:solidFill>
              </a:rPr>
              <a:t>10 km</a:t>
            </a:r>
            <a:r>
              <a:rPr lang="ja-JP" altLang="en-US" sz="1500" b="0">
                <a:solidFill>
                  <a:schemeClr val="accent1">
                    <a:lumMod val="50000"/>
                  </a:schemeClr>
                </a:solidFill>
              </a:rPr>
              <a:t> の範囲</a:t>
            </a:r>
            <a:endParaRPr lang="ja-JP" altLang="en-US">
              <a:solidFill>
                <a:schemeClr val="accent1">
                  <a:lumMod val="50000"/>
                </a:schemeClr>
              </a:solidFill>
            </a:endParaRPr>
          </a:p>
        </p:txBody>
      </p:sp>
      <p:pic>
        <p:nvPicPr>
          <p:cNvPr id="3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9380" y="3150203"/>
            <a:ext cx="3313337" cy="2796869"/>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32" name="フローチャート : 結合子 31"/>
          <p:cNvSpPr>
            <a:spLocks noChangeAspect="1"/>
          </p:cNvSpPr>
          <p:nvPr/>
        </p:nvSpPr>
        <p:spPr>
          <a:xfrm>
            <a:off x="2487415" y="4224659"/>
            <a:ext cx="171450" cy="171450"/>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sz="1350"/>
          </a:p>
        </p:txBody>
      </p:sp>
      <p:sp>
        <p:nvSpPr>
          <p:cNvPr id="33" name="フローチャート : 結合子 32"/>
          <p:cNvSpPr>
            <a:spLocks noChangeAspect="1"/>
          </p:cNvSpPr>
          <p:nvPr/>
        </p:nvSpPr>
        <p:spPr>
          <a:xfrm>
            <a:off x="5912274" y="4252538"/>
            <a:ext cx="171450" cy="171450"/>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sz="1350"/>
          </a:p>
        </p:txBody>
      </p:sp>
      <p:sp>
        <p:nvSpPr>
          <p:cNvPr id="13" name="テキスト ボックス 12"/>
          <p:cNvSpPr txBox="1"/>
          <p:nvPr/>
        </p:nvSpPr>
        <p:spPr>
          <a:xfrm>
            <a:off x="1547664" y="2542192"/>
            <a:ext cx="2170722" cy="396000"/>
          </a:xfrm>
          <a:prstGeom prst="rect">
            <a:avLst/>
          </a:prstGeom>
          <a:solidFill>
            <a:schemeClr val="accent2">
              <a:lumMod val="20000"/>
              <a:lumOff val="80000"/>
            </a:schemeClr>
          </a:solidFill>
          <a:ln w="19050">
            <a:noFill/>
          </a:ln>
        </p:spPr>
        <p:txBody>
          <a:bodyPr wrap="square" lIns="27000" tIns="27000" rIns="27000" bIns="27000" rtlCol="0" anchor="ctr">
            <a:spAutoFit/>
          </a:bodyPr>
          <a:lstStyle/>
          <a:p>
            <a:pPr algn="ctr"/>
            <a:r>
              <a:rPr lang="ja-JP" altLang="en-US">
                <a:latin typeface="+mn-ea"/>
              </a:rPr>
              <a:t>直線距離で </a:t>
            </a:r>
            <a:r>
              <a:rPr lang="en-US" altLang="ja-JP">
                <a:latin typeface="+mn-ea"/>
              </a:rPr>
              <a:t>1 km</a:t>
            </a:r>
            <a:endParaRPr lang="ja-JP" altLang="en-US">
              <a:latin typeface="+mn-ea"/>
            </a:endParaRPr>
          </a:p>
        </p:txBody>
      </p:sp>
      <p:sp>
        <p:nvSpPr>
          <p:cNvPr id="14" name="テキスト ボックス 13"/>
          <p:cNvSpPr txBox="1"/>
          <p:nvPr/>
        </p:nvSpPr>
        <p:spPr>
          <a:xfrm>
            <a:off x="5290687" y="2531454"/>
            <a:ext cx="2170722" cy="396000"/>
          </a:xfrm>
          <a:prstGeom prst="rect">
            <a:avLst/>
          </a:prstGeom>
          <a:solidFill>
            <a:schemeClr val="accent2">
              <a:lumMod val="20000"/>
              <a:lumOff val="80000"/>
            </a:schemeClr>
          </a:solidFill>
          <a:ln w="19050">
            <a:noFill/>
          </a:ln>
        </p:spPr>
        <p:txBody>
          <a:bodyPr wrap="square" lIns="27000" tIns="27000" rIns="27000" bIns="27000" rtlCol="0" anchor="ctr">
            <a:spAutoFit/>
          </a:bodyPr>
          <a:lstStyle/>
          <a:p>
            <a:pPr algn="ctr"/>
            <a:r>
              <a:rPr lang="ja-JP" altLang="en-US">
                <a:latin typeface="+mn-ea"/>
              </a:rPr>
              <a:t>道路距離で </a:t>
            </a:r>
            <a:r>
              <a:rPr lang="en-US" altLang="ja-JP">
                <a:latin typeface="+mn-ea"/>
              </a:rPr>
              <a:t>1 km</a:t>
            </a:r>
            <a:endParaRPr lang="ja-JP" altLang="en-US">
              <a:latin typeface="+mn-ea"/>
            </a:endParaRPr>
          </a:p>
        </p:txBody>
      </p:sp>
    </p:spTree>
    <p:extLst>
      <p:ext uri="{BB962C8B-B14F-4D97-AF65-F5344CB8AC3E}">
        <p14:creationId xmlns:p14="http://schemas.microsoft.com/office/powerpoint/2010/main" val="247770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解析機能</a:t>
            </a:r>
            <a:r>
              <a:rPr lang="en-US" altLang="ja-JP"/>
              <a:t>: </a:t>
            </a:r>
            <a:r>
              <a:rPr lang="ja-JP" altLang="en-US"/>
              <a:t>到達圏解析の実行</a:t>
            </a:r>
            <a:endParaRPr kumimoji="1" lang="ja-JP" altLang="en-US"/>
          </a:p>
        </p:txBody>
      </p:sp>
      <p:sp>
        <p:nvSpPr>
          <p:cNvPr id="3" name="スライド番号プレースホルダー 2"/>
          <p:cNvSpPr>
            <a:spLocks noGrp="1"/>
          </p:cNvSpPr>
          <p:nvPr>
            <p:ph type="sldNum" sz="quarter" idx="12"/>
          </p:nvPr>
        </p:nvSpPr>
        <p:spPr/>
        <p:txBody>
          <a:bodyPr/>
          <a:lstStyle/>
          <a:p>
            <a:fld id="{B66D8D73-5CCF-4F61-B888-3E7B558CA84A}" type="slidenum">
              <a:rPr lang="ja-JP" altLang="en-US" smtClean="0"/>
              <a:pPr/>
              <a:t>16</a:t>
            </a:fld>
            <a:endParaRPr lang="ja-JP" altLang="en-US"/>
          </a:p>
        </p:txBody>
      </p:sp>
      <p:sp>
        <p:nvSpPr>
          <p:cNvPr id="4" name="コンテンツ プレースホルダー 3"/>
          <p:cNvSpPr>
            <a:spLocks noGrp="1"/>
          </p:cNvSpPr>
          <p:nvPr>
            <p:ph sz="quarter" idx="13"/>
          </p:nvPr>
        </p:nvSpPr>
        <p:spPr/>
        <p:txBody>
          <a:bodyPr>
            <a:normAutofit/>
          </a:bodyPr>
          <a:lstStyle/>
          <a:p>
            <a:pPr marL="457200" indent="-457200">
              <a:buFont typeface="+mj-lt"/>
              <a:buAutoNum type="arabicPeriod"/>
            </a:pPr>
            <a:r>
              <a:rPr lang="en-US" altLang="ja-JP" sz="2000"/>
              <a:t>[</a:t>
            </a:r>
            <a:r>
              <a:rPr kumimoji="1" lang="ja-JP" altLang="en-US" sz="2000"/>
              <a:t>解析の実行</a:t>
            </a:r>
            <a:r>
              <a:rPr lang="en-US" altLang="ja-JP" sz="2000"/>
              <a:t>]</a:t>
            </a:r>
            <a:r>
              <a:rPr kumimoji="1" lang="ja-JP" altLang="en-US" sz="2000"/>
              <a:t> </a:t>
            </a:r>
            <a:endParaRPr lang="en-US" altLang="ja-JP" sz="2000"/>
          </a:p>
          <a:p>
            <a:pPr>
              <a:buFont typeface="+mj-lt"/>
              <a:buAutoNum type="arabicPeriod"/>
            </a:pPr>
            <a:endParaRPr kumimoji="1" lang="en-US" altLang="ja-JP" sz="2000"/>
          </a:p>
          <a:p>
            <a:pPr>
              <a:buFont typeface="+mj-lt"/>
              <a:buAutoNum type="arabicPeriod"/>
            </a:pPr>
            <a:endParaRPr lang="en-US" altLang="ja-JP" sz="2000"/>
          </a:p>
          <a:p>
            <a:pPr marL="457200" indent="-457200">
              <a:buFont typeface="+mj-lt"/>
              <a:buAutoNum type="arabicPeriod"/>
            </a:pPr>
            <a:r>
              <a:rPr lang="en-US" altLang="ja-JP" sz="2000"/>
              <a:t>[</a:t>
            </a:r>
            <a:r>
              <a:rPr lang="ja-JP" altLang="en-US" sz="2000"/>
              <a:t>近接エリアの分析</a:t>
            </a:r>
            <a:r>
              <a:rPr lang="en-US" altLang="ja-JP" sz="2000"/>
              <a:t>]</a:t>
            </a:r>
            <a:r>
              <a:rPr lang="ja-JP" altLang="en-US" sz="2000"/>
              <a:t> → </a:t>
            </a:r>
            <a:r>
              <a:rPr lang="en-US" altLang="ja-JP" sz="2000"/>
              <a:t>[</a:t>
            </a:r>
            <a:r>
              <a:rPr lang="ja-JP" altLang="en-US" sz="2000"/>
              <a:t>到達圏レイヤーの作成</a:t>
            </a:r>
            <a:r>
              <a:rPr lang="en-US" altLang="ja-JP" sz="2000"/>
              <a:t>]</a:t>
            </a:r>
            <a:r>
              <a:rPr lang="ja-JP" altLang="en-US" sz="2000"/>
              <a:t> または </a:t>
            </a:r>
            <a:endParaRPr lang="en-US" altLang="ja-JP" sz="2000"/>
          </a:p>
          <a:p>
            <a:pPr marL="0" indent="0">
              <a:buNone/>
            </a:pPr>
            <a:r>
              <a:rPr lang="ja-JP" altLang="en-US" sz="2000"/>
              <a:t>　  </a:t>
            </a:r>
            <a:r>
              <a:rPr lang="en-US" altLang="ja-JP" sz="2000"/>
              <a:t>[</a:t>
            </a:r>
            <a:r>
              <a:rPr lang="ja-JP" altLang="en-US" sz="2000"/>
              <a:t>バッファーの作成</a:t>
            </a:r>
            <a:r>
              <a:rPr lang="en-US" altLang="ja-JP" sz="2000"/>
              <a:t>]</a:t>
            </a:r>
            <a:endParaRPr kumimoji="1" lang="ja-JP" altLang="en-US" sz="2000"/>
          </a:p>
        </p:txBody>
      </p:sp>
      <p:pic>
        <p:nvPicPr>
          <p:cNvPr id="9" name="図 8"/>
          <p:cNvPicPr>
            <a:picLocks noChangeAspect="1"/>
          </p:cNvPicPr>
          <p:nvPr/>
        </p:nvPicPr>
        <p:blipFill rotWithShape="1">
          <a:blip r:embed="rId3">
            <a:extLst>
              <a:ext uri="{28A0092B-C50C-407E-A947-70E740481C1C}">
                <a14:useLocalDpi xmlns:a14="http://schemas.microsoft.com/office/drawing/2010/main" val="0"/>
              </a:ext>
            </a:extLst>
          </a:blip>
          <a:srcRect l="4401" t="10630" r="9003" b="29468"/>
          <a:stretch/>
        </p:blipFill>
        <p:spPr>
          <a:xfrm>
            <a:off x="3565344" y="3607369"/>
            <a:ext cx="2086777" cy="2604109"/>
          </a:xfrm>
          <a:prstGeom prst="rect">
            <a:avLst/>
          </a:prstGeom>
          <a:ln>
            <a:solidFill>
              <a:schemeClr val="bg1">
                <a:lumMod val="85000"/>
              </a:schemeClr>
            </a:solidFill>
          </a:ln>
          <a:effectLst/>
        </p:spPr>
      </p:pic>
      <p:sp>
        <p:nvSpPr>
          <p:cNvPr id="10" name="正方形/長方形 9"/>
          <p:cNvSpPr/>
          <p:nvPr/>
        </p:nvSpPr>
        <p:spPr>
          <a:xfrm>
            <a:off x="3661764" y="5363914"/>
            <a:ext cx="1516392" cy="441350"/>
          </a:xfrm>
          <a:prstGeom prst="rect">
            <a:avLst/>
          </a:prstGeom>
          <a:noFill/>
          <a:ln w="28575">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350"/>
          </a:p>
        </p:txBody>
      </p:sp>
      <p:sp>
        <p:nvSpPr>
          <p:cNvPr id="12" name="正方形/長方形 11"/>
          <p:cNvSpPr/>
          <p:nvPr/>
        </p:nvSpPr>
        <p:spPr>
          <a:xfrm>
            <a:off x="3659597" y="5015681"/>
            <a:ext cx="1546340" cy="332163"/>
          </a:xfrm>
          <a:prstGeom prst="rect">
            <a:avLst/>
          </a:prstGeom>
          <a:noFill/>
          <a:ln w="28575">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350"/>
          </a:p>
        </p:txBody>
      </p:sp>
      <p:sp>
        <p:nvSpPr>
          <p:cNvPr id="14" name="テキスト ボックス 13"/>
          <p:cNvSpPr txBox="1"/>
          <p:nvPr/>
        </p:nvSpPr>
        <p:spPr>
          <a:xfrm>
            <a:off x="1008000" y="5446008"/>
            <a:ext cx="1889655" cy="300749"/>
          </a:xfrm>
          <a:prstGeom prst="rect">
            <a:avLst/>
          </a:prstGeom>
          <a:noFill/>
          <a:ln w="38100">
            <a:solidFill>
              <a:srgbClr val="FF0000"/>
            </a:solidFill>
          </a:ln>
        </p:spPr>
        <p:txBody>
          <a:bodyPr wrap="square" lIns="27000" tIns="27000" rIns="27000" bIns="27000" rtlCol="0" anchor="ctr">
            <a:spAutoFit/>
          </a:bodyPr>
          <a:lstStyle/>
          <a:p>
            <a:pPr algn="ctr"/>
            <a:r>
              <a:rPr lang="ja-JP" altLang="en-US" sz="1600">
                <a:latin typeface="+mn-ea"/>
              </a:rPr>
              <a:t>道路距離</a:t>
            </a:r>
          </a:p>
        </p:txBody>
      </p:sp>
      <p:sp>
        <p:nvSpPr>
          <p:cNvPr id="11" name="テキスト ボックス 10">
            <a:extLst>
              <a:ext uri="{FF2B5EF4-FFF2-40B4-BE49-F238E27FC236}">
                <a16:creationId xmlns:a16="http://schemas.microsoft.com/office/drawing/2014/main" id="{8E4615E8-401A-411E-8940-FD800D8E12A1}"/>
              </a:ext>
            </a:extLst>
          </p:cNvPr>
          <p:cNvSpPr txBox="1"/>
          <p:nvPr/>
        </p:nvSpPr>
        <p:spPr>
          <a:xfrm>
            <a:off x="971600" y="5019272"/>
            <a:ext cx="1926055" cy="338554"/>
          </a:xfrm>
          <a:prstGeom prst="rect">
            <a:avLst/>
          </a:prstGeom>
          <a:noFill/>
          <a:ln w="38100">
            <a:solidFill>
              <a:srgbClr val="FF0000"/>
            </a:solidFill>
          </a:ln>
        </p:spPr>
        <p:txBody>
          <a:bodyPr wrap="square" rtlCol="0">
            <a:spAutoFit/>
          </a:bodyPr>
          <a:lstStyle/>
          <a:p>
            <a:pPr algn="ctr"/>
            <a:r>
              <a:rPr kumimoji="1" lang="ja-JP" altLang="en-US" sz="1600"/>
              <a:t>直線距離</a:t>
            </a:r>
          </a:p>
        </p:txBody>
      </p:sp>
      <p:sp>
        <p:nvSpPr>
          <p:cNvPr id="15" name="テキスト ボックス 14">
            <a:extLst>
              <a:ext uri="{FF2B5EF4-FFF2-40B4-BE49-F238E27FC236}">
                <a16:creationId xmlns:a16="http://schemas.microsoft.com/office/drawing/2014/main" id="{46A73C4E-C016-4AF9-83F4-8C230C115C4D}"/>
              </a:ext>
            </a:extLst>
          </p:cNvPr>
          <p:cNvSpPr txBox="1"/>
          <p:nvPr/>
        </p:nvSpPr>
        <p:spPr>
          <a:xfrm>
            <a:off x="5004048" y="6339325"/>
            <a:ext cx="3870197" cy="338554"/>
          </a:xfrm>
          <a:prstGeom prst="rect">
            <a:avLst/>
          </a:prstGeom>
          <a:noFill/>
        </p:spPr>
        <p:txBody>
          <a:bodyPr wrap="square" rtlCol="0">
            <a:spAutoFit/>
          </a:bodyPr>
          <a:lstStyle/>
          <a:p>
            <a:r>
              <a:rPr kumimoji="1" lang="en-US" altLang="ja-JP" sz="1600" b="1">
                <a:solidFill>
                  <a:srgbClr val="FF0000"/>
                </a:solidFill>
              </a:rPr>
              <a:t>※</a:t>
            </a:r>
            <a:r>
              <a:rPr kumimoji="1" lang="ja-JP" altLang="en-US" sz="1600" b="1">
                <a:solidFill>
                  <a:srgbClr val="FF0000"/>
                </a:solidFill>
              </a:rPr>
              <a:t>クレジット消費に注意してください</a:t>
            </a:r>
            <a:endParaRPr kumimoji="1" lang="ja-JP" altLang="en-US" sz="2400" b="1">
              <a:solidFill>
                <a:srgbClr val="FF0000"/>
              </a:solidFill>
            </a:endParaRPr>
          </a:p>
        </p:txBody>
      </p:sp>
      <p:cxnSp>
        <p:nvCxnSpPr>
          <p:cNvPr id="17" name="直線コネクタ 16">
            <a:extLst>
              <a:ext uri="{FF2B5EF4-FFF2-40B4-BE49-F238E27FC236}">
                <a16:creationId xmlns:a16="http://schemas.microsoft.com/office/drawing/2014/main" id="{BBB8EFC5-BC10-49DA-A7F8-B2B43DDDA3C3}"/>
              </a:ext>
            </a:extLst>
          </p:cNvPr>
          <p:cNvCxnSpPr>
            <a:cxnSpLocks/>
            <a:stCxn id="11" idx="3"/>
            <a:endCxn id="12" idx="1"/>
          </p:cNvCxnSpPr>
          <p:nvPr/>
        </p:nvCxnSpPr>
        <p:spPr>
          <a:xfrm flipV="1">
            <a:off x="2897655" y="5181763"/>
            <a:ext cx="761942" cy="67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93FB2777-D138-4275-B039-C00071CBFC19}"/>
              </a:ext>
            </a:extLst>
          </p:cNvPr>
          <p:cNvCxnSpPr>
            <a:cxnSpLocks/>
            <a:stCxn id="14" idx="3"/>
            <a:endCxn id="10" idx="1"/>
          </p:cNvCxnSpPr>
          <p:nvPr/>
        </p:nvCxnSpPr>
        <p:spPr>
          <a:xfrm flipV="1">
            <a:off x="2897655" y="5584589"/>
            <a:ext cx="764109" cy="117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図 23">
            <a:extLst>
              <a:ext uri="{FF2B5EF4-FFF2-40B4-BE49-F238E27FC236}">
                <a16:creationId xmlns:a16="http://schemas.microsoft.com/office/drawing/2014/main" id="{9C79CA8A-B6DD-4E6E-B7FE-5D2451EF5A78}"/>
              </a:ext>
            </a:extLst>
          </p:cNvPr>
          <p:cNvPicPr>
            <a:picLocks noChangeAspect="1"/>
          </p:cNvPicPr>
          <p:nvPr/>
        </p:nvPicPr>
        <p:blipFill>
          <a:blip r:embed="rId4"/>
          <a:stretch>
            <a:fillRect/>
          </a:stretch>
        </p:blipFill>
        <p:spPr>
          <a:xfrm>
            <a:off x="4811932" y="1247604"/>
            <a:ext cx="3316566" cy="1382945"/>
          </a:xfrm>
          <a:prstGeom prst="rect">
            <a:avLst/>
          </a:prstGeom>
        </p:spPr>
      </p:pic>
      <p:sp>
        <p:nvSpPr>
          <p:cNvPr id="6" name="正方形/長方形 5"/>
          <p:cNvSpPr/>
          <p:nvPr/>
        </p:nvSpPr>
        <p:spPr>
          <a:xfrm>
            <a:off x="5855319" y="2408824"/>
            <a:ext cx="288033" cy="259619"/>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350"/>
          </a:p>
        </p:txBody>
      </p:sp>
    </p:spTree>
    <p:extLst>
      <p:ext uri="{BB962C8B-B14F-4D97-AF65-F5344CB8AC3E}">
        <p14:creationId xmlns:p14="http://schemas.microsoft.com/office/powerpoint/2010/main" val="147667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0B1EA701-6447-4CF2-B632-452CF05E3498}"/>
              </a:ext>
            </a:extLst>
          </p:cNvPr>
          <p:cNvPicPr>
            <a:picLocks noChangeAspect="1"/>
          </p:cNvPicPr>
          <p:nvPr/>
        </p:nvPicPr>
        <p:blipFill>
          <a:blip r:embed="rId3"/>
          <a:stretch>
            <a:fillRect/>
          </a:stretch>
        </p:blipFill>
        <p:spPr>
          <a:xfrm>
            <a:off x="683568" y="2971310"/>
            <a:ext cx="4405626" cy="2816712"/>
          </a:xfrm>
          <a:prstGeom prst="rect">
            <a:avLst/>
          </a:prstGeom>
        </p:spPr>
      </p:pic>
      <p:pic>
        <p:nvPicPr>
          <p:cNvPr id="20" name="図 19" descr="スクリーンショットの画面&#10;&#10;自動的に生成された説明">
            <a:extLst>
              <a:ext uri="{FF2B5EF4-FFF2-40B4-BE49-F238E27FC236}">
                <a16:creationId xmlns:a16="http://schemas.microsoft.com/office/drawing/2014/main" id="{5FA0A961-E940-47EC-8ED9-B5404B4622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9158" y="1097959"/>
            <a:ext cx="2229062" cy="5474313"/>
          </a:xfrm>
          <a:prstGeom prst="rect">
            <a:avLst/>
          </a:prstGeom>
          <a:ln>
            <a:solidFill>
              <a:schemeClr val="bg1">
                <a:lumMod val="50000"/>
              </a:schemeClr>
            </a:solidFill>
          </a:ln>
        </p:spPr>
      </p:pic>
      <p:sp>
        <p:nvSpPr>
          <p:cNvPr id="2" name="タイトル 1"/>
          <p:cNvSpPr>
            <a:spLocks noGrp="1"/>
          </p:cNvSpPr>
          <p:nvPr>
            <p:ph type="title"/>
          </p:nvPr>
        </p:nvSpPr>
        <p:spPr/>
        <p:txBody>
          <a:bodyPr/>
          <a:lstStyle/>
          <a:p>
            <a:r>
              <a:rPr lang="ja-JP" altLang="en-US"/>
              <a:t>解析機能</a:t>
            </a:r>
            <a:r>
              <a:rPr lang="en-US" altLang="ja-JP"/>
              <a:t>: </a:t>
            </a:r>
            <a:r>
              <a:rPr lang="ja-JP" altLang="en-US"/>
              <a:t>到達圏解析の実行</a:t>
            </a:r>
            <a:endParaRPr kumimoji="1" lang="ja-JP" altLang="en-US"/>
          </a:p>
        </p:txBody>
      </p:sp>
      <p:sp>
        <p:nvSpPr>
          <p:cNvPr id="3" name="スライド番号プレースホルダー 2"/>
          <p:cNvSpPr>
            <a:spLocks noGrp="1"/>
          </p:cNvSpPr>
          <p:nvPr>
            <p:ph type="sldNum" sz="quarter" idx="12"/>
          </p:nvPr>
        </p:nvSpPr>
        <p:spPr/>
        <p:txBody>
          <a:bodyPr/>
          <a:lstStyle/>
          <a:p>
            <a:fld id="{B66D8D73-5CCF-4F61-B888-3E7B558CA84A}" type="slidenum">
              <a:rPr lang="ja-JP" altLang="en-US" smtClean="0"/>
              <a:pPr/>
              <a:t>17</a:t>
            </a:fld>
            <a:endParaRPr lang="ja-JP" altLang="en-US"/>
          </a:p>
        </p:txBody>
      </p:sp>
      <p:sp>
        <p:nvSpPr>
          <p:cNvPr id="4" name="コンテンツ プレースホルダー 3"/>
          <p:cNvSpPr>
            <a:spLocks noGrp="1"/>
          </p:cNvSpPr>
          <p:nvPr>
            <p:ph sz="quarter" idx="13"/>
          </p:nvPr>
        </p:nvSpPr>
        <p:spPr/>
        <p:txBody>
          <a:bodyPr/>
          <a:lstStyle/>
          <a:p>
            <a:pPr marL="457200" indent="-457200">
              <a:buFont typeface="+mj-lt"/>
              <a:buAutoNum type="arabicPeriod" startAt="3"/>
            </a:pPr>
            <a:r>
              <a:rPr kumimoji="1" lang="ja-JP" altLang="en-US" sz="2000"/>
              <a:t>右図（設定例）のように指定</a:t>
            </a:r>
            <a:endParaRPr kumimoji="1" lang="en-US" altLang="ja-JP" sz="2000"/>
          </a:p>
          <a:p>
            <a:pPr marL="457200" indent="-457200">
              <a:buFont typeface="+mj-lt"/>
              <a:buAutoNum type="arabicPeriod" startAt="3"/>
            </a:pPr>
            <a:endParaRPr kumimoji="1" lang="en-US" altLang="ja-JP" sz="2000"/>
          </a:p>
          <a:p>
            <a:pPr marL="457200" indent="-457200">
              <a:buFont typeface="+mj-lt"/>
              <a:buAutoNum type="arabicPeriod" startAt="3"/>
            </a:pPr>
            <a:r>
              <a:rPr kumimoji="1" lang="en-US" altLang="ja-JP" sz="2000"/>
              <a:t>[</a:t>
            </a:r>
            <a:r>
              <a:rPr kumimoji="1" lang="ja-JP" altLang="en-US" sz="2000"/>
              <a:t>クレジットの表示</a:t>
            </a:r>
            <a:r>
              <a:rPr kumimoji="1" lang="en-US" altLang="ja-JP" sz="2000"/>
              <a:t>]</a:t>
            </a:r>
            <a:r>
              <a:rPr kumimoji="1" lang="ja-JP" altLang="en-US" sz="2000"/>
              <a:t>を確認し、</a:t>
            </a:r>
            <a:r>
              <a:rPr kumimoji="1" lang="en-US" altLang="ja-JP" sz="2000"/>
              <a:t>[</a:t>
            </a:r>
            <a:r>
              <a:rPr kumimoji="1" lang="ja-JP" altLang="en-US" sz="2000"/>
              <a:t>分析の実行</a:t>
            </a:r>
            <a:r>
              <a:rPr kumimoji="1" lang="en-US" altLang="ja-JP" sz="2000"/>
              <a:t>]</a:t>
            </a:r>
          </a:p>
          <a:p>
            <a:pPr marL="0" indent="0">
              <a:buNone/>
            </a:pPr>
            <a:r>
              <a:rPr kumimoji="1" lang="ja-JP" altLang="en-US" sz="1600"/>
              <a:t>     ・完成例）</a:t>
            </a:r>
            <a:endParaRPr kumimoji="1" lang="ja-JP" altLang="en-US"/>
          </a:p>
        </p:txBody>
      </p:sp>
      <p:sp>
        <p:nvSpPr>
          <p:cNvPr id="7" name="正方形/長方形 6"/>
          <p:cNvSpPr/>
          <p:nvPr/>
        </p:nvSpPr>
        <p:spPr>
          <a:xfrm>
            <a:off x="6484100" y="2185435"/>
            <a:ext cx="1940441" cy="581428"/>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350"/>
          </a:p>
        </p:txBody>
      </p:sp>
      <p:sp>
        <p:nvSpPr>
          <p:cNvPr id="11" name="正方形/長方形 10"/>
          <p:cNvSpPr/>
          <p:nvPr/>
        </p:nvSpPr>
        <p:spPr>
          <a:xfrm>
            <a:off x="6419128" y="6052945"/>
            <a:ext cx="1105200" cy="165488"/>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350"/>
          </a:p>
        </p:txBody>
      </p:sp>
      <p:sp>
        <p:nvSpPr>
          <p:cNvPr id="18" name="角丸四角形吹き出し 17"/>
          <p:cNvSpPr/>
          <p:nvPr/>
        </p:nvSpPr>
        <p:spPr>
          <a:xfrm>
            <a:off x="3498977" y="4144187"/>
            <a:ext cx="2368817" cy="1163726"/>
          </a:xfrm>
          <a:prstGeom prst="wedgeRoundRectCallout">
            <a:avLst>
              <a:gd name="adj1" fmla="val 76621"/>
              <a:gd name="adj2" fmla="val 56566"/>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350">
                <a:solidFill>
                  <a:srgbClr val="0B335B"/>
                </a:solidFill>
              </a:rPr>
              <a:t>名前例： </a:t>
            </a:r>
            <a:r>
              <a:rPr lang="en-US" altLang="ja-JP" sz="1350">
                <a:solidFill>
                  <a:srgbClr val="0B335B"/>
                </a:solidFill>
              </a:rPr>
              <a:t>walk_00</a:t>
            </a:r>
          </a:p>
          <a:p>
            <a:r>
              <a:rPr lang="ja-JP" altLang="en-US" sz="1350">
                <a:solidFill>
                  <a:srgbClr val="0B335B"/>
                </a:solidFill>
              </a:rPr>
              <a:t>一斉に解析をする場合は、個々に名前が付くように</a:t>
            </a:r>
            <a:endParaRPr lang="en-US" altLang="ja-JP" sz="1350">
              <a:solidFill>
                <a:srgbClr val="0B335B"/>
              </a:solidFill>
            </a:endParaRPr>
          </a:p>
          <a:p>
            <a:r>
              <a:rPr lang="ja-JP" altLang="en-US" sz="1350">
                <a:solidFill>
                  <a:srgbClr val="0B335B"/>
                </a:solidFill>
              </a:rPr>
              <a:t>例）半角英数＋番号等</a:t>
            </a:r>
            <a:endParaRPr lang="en-US" altLang="ja-JP" sz="1350">
              <a:solidFill>
                <a:srgbClr val="0B335B"/>
              </a:solidFill>
            </a:endParaRPr>
          </a:p>
        </p:txBody>
      </p:sp>
      <p:sp>
        <p:nvSpPr>
          <p:cNvPr id="21" name="正方形/長方形 20"/>
          <p:cNvSpPr/>
          <p:nvPr/>
        </p:nvSpPr>
        <p:spPr>
          <a:xfrm>
            <a:off x="6514731" y="5309917"/>
            <a:ext cx="1018958" cy="176669"/>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350"/>
          </a:p>
        </p:txBody>
      </p:sp>
      <p:sp>
        <p:nvSpPr>
          <p:cNvPr id="22" name="正方形/長方形 21"/>
          <p:cNvSpPr/>
          <p:nvPr/>
        </p:nvSpPr>
        <p:spPr>
          <a:xfrm>
            <a:off x="7914376" y="6001350"/>
            <a:ext cx="733844" cy="217084"/>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350"/>
          </a:p>
        </p:txBody>
      </p:sp>
      <p:sp>
        <p:nvSpPr>
          <p:cNvPr id="16" name="角丸四角形吹き出し 17">
            <a:extLst>
              <a:ext uri="{FF2B5EF4-FFF2-40B4-BE49-F238E27FC236}">
                <a16:creationId xmlns:a16="http://schemas.microsoft.com/office/drawing/2014/main" id="{554ADAEB-A677-4CB4-BF9E-36C0421E6C81}"/>
              </a:ext>
            </a:extLst>
          </p:cNvPr>
          <p:cNvSpPr/>
          <p:nvPr/>
        </p:nvSpPr>
        <p:spPr>
          <a:xfrm>
            <a:off x="3604172" y="5525759"/>
            <a:ext cx="2229062" cy="692675"/>
          </a:xfrm>
          <a:prstGeom prst="wedgeRoundRectCallout">
            <a:avLst>
              <a:gd name="adj1" fmla="val 75132"/>
              <a:gd name="adj2" fmla="val 37592"/>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350">
                <a:solidFill>
                  <a:srgbClr val="0B335B"/>
                </a:solidFill>
              </a:rPr>
              <a:t>現在表示されているマップエリア内のみで解析する場合は☑</a:t>
            </a:r>
            <a:endParaRPr lang="en-US" altLang="ja-JP" sz="1350">
              <a:solidFill>
                <a:srgbClr val="0B335B"/>
              </a:solidFill>
            </a:endParaRPr>
          </a:p>
        </p:txBody>
      </p:sp>
      <p:sp>
        <p:nvSpPr>
          <p:cNvPr id="23" name="角丸四角形吹き出し 17">
            <a:extLst>
              <a:ext uri="{FF2B5EF4-FFF2-40B4-BE49-F238E27FC236}">
                <a16:creationId xmlns:a16="http://schemas.microsoft.com/office/drawing/2014/main" id="{613656AC-0DE9-4607-8E34-C6D56B5880BD}"/>
              </a:ext>
            </a:extLst>
          </p:cNvPr>
          <p:cNvSpPr/>
          <p:nvPr/>
        </p:nvSpPr>
        <p:spPr>
          <a:xfrm>
            <a:off x="3497256" y="2758340"/>
            <a:ext cx="2442895" cy="526644"/>
          </a:xfrm>
          <a:prstGeom prst="wedgeRoundRectCallout">
            <a:avLst>
              <a:gd name="adj1" fmla="val 71753"/>
              <a:gd name="adj2" fmla="val -57946"/>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350">
                <a:solidFill>
                  <a:srgbClr val="0B335B"/>
                </a:solidFill>
              </a:rPr>
              <a:t>手段 </a:t>
            </a:r>
            <a:r>
              <a:rPr lang="en-US" altLang="ja-JP" sz="1350">
                <a:solidFill>
                  <a:srgbClr val="0B335B"/>
                </a:solidFill>
              </a:rPr>
              <a:t>(</a:t>
            </a:r>
            <a:r>
              <a:rPr lang="ja-JP" altLang="en-US" sz="1350">
                <a:solidFill>
                  <a:srgbClr val="0B335B"/>
                </a:solidFill>
              </a:rPr>
              <a:t>徒歩、車、トラック</a:t>
            </a:r>
            <a:r>
              <a:rPr lang="en-US" altLang="ja-JP" sz="1350">
                <a:solidFill>
                  <a:srgbClr val="0B335B"/>
                </a:solidFill>
              </a:rPr>
              <a:t>)</a:t>
            </a:r>
          </a:p>
          <a:p>
            <a:r>
              <a:rPr lang="ja-JP" altLang="en-US" sz="1350">
                <a:solidFill>
                  <a:srgbClr val="0B335B"/>
                </a:solidFill>
              </a:rPr>
              <a:t>時間 </a:t>
            </a:r>
            <a:r>
              <a:rPr lang="en-US" altLang="ja-JP" sz="1350">
                <a:solidFill>
                  <a:srgbClr val="0B335B"/>
                </a:solidFill>
              </a:rPr>
              <a:t>or </a:t>
            </a:r>
            <a:r>
              <a:rPr lang="ja-JP" altLang="en-US" sz="1350">
                <a:solidFill>
                  <a:srgbClr val="0B335B"/>
                </a:solidFill>
              </a:rPr>
              <a:t>距離の指定</a:t>
            </a:r>
            <a:endParaRPr lang="en-US" altLang="ja-JP" sz="1350">
              <a:solidFill>
                <a:srgbClr val="0B335B"/>
              </a:solidFill>
            </a:endParaRPr>
          </a:p>
        </p:txBody>
      </p:sp>
      <p:sp>
        <p:nvSpPr>
          <p:cNvPr id="25" name="正方形/長方形 24">
            <a:extLst>
              <a:ext uri="{FF2B5EF4-FFF2-40B4-BE49-F238E27FC236}">
                <a16:creationId xmlns:a16="http://schemas.microsoft.com/office/drawing/2014/main" id="{DC891655-4DDA-4FAA-8E1E-DA14EEE49E46}"/>
              </a:ext>
            </a:extLst>
          </p:cNvPr>
          <p:cNvSpPr/>
          <p:nvPr/>
        </p:nvSpPr>
        <p:spPr>
          <a:xfrm>
            <a:off x="6732240" y="6300265"/>
            <a:ext cx="900000" cy="302913"/>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350"/>
          </a:p>
        </p:txBody>
      </p:sp>
    </p:spTree>
    <p:extLst>
      <p:ext uri="{BB962C8B-B14F-4D97-AF65-F5344CB8AC3E}">
        <p14:creationId xmlns:p14="http://schemas.microsoft.com/office/powerpoint/2010/main" val="3209028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5512E1-F020-4A46-9B08-64E603A88C74}"/>
              </a:ext>
            </a:extLst>
          </p:cNvPr>
          <p:cNvSpPr>
            <a:spLocks noGrp="1"/>
          </p:cNvSpPr>
          <p:nvPr>
            <p:ph type="title"/>
          </p:nvPr>
        </p:nvSpPr>
        <p:spPr/>
        <p:txBody>
          <a:bodyPr/>
          <a:lstStyle/>
          <a:p>
            <a:r>
              <a:rPr kumimoji="1" lang="ja-JP" altLang="en-US"/>
              <a:t>解析機能</a:t>
            </a:r>
            <a:r>
              <a:rPr kumimoji="1" lang="en-US" altLang="ja-JP"/>
              <a:t>: </a:t>
            </a:r>
            <a:r>
              <a:rPr kumimoji="1" lang="ja-JP" altLang="en-US"/>
              <a:t>検索</a:t>
            </a:r>
          </a:p>
        </p:txBody>
      </p:sp>
      <p:sp>
        <p:nvSpPr>
          <p:cNvPr id="3" name="スライド番号プレースホルダー 2">
            <a:extLst>
              <a:ext uri="{FF2B5EF4-FFF2-40B4-BE49-F238E27FC236}">
                <a16:creationId xmlns:a16="http://schemas.microsoft.com/office/drawing/2014/main" id="{FB0B033B-7524-41D9-BE0F-883FF3A1F0AA}"/>
              </a:ext>
            </a:extLst>
          </p:cNvPr>
          <p:cNvSpPr>
            <a:spLocks noGrp="1"/>
          </p:cNvSpPr>
          <p:nvPr>
            <p:ph type="sldNum" sz="quarter" idx="11"/>
          </p:nvPr>
        </p:nvSpPr>
        <p:spPr/>
        <p:txBody>
          <a:bodyPr/>
          <a:lstStyle/>
          <a:p>
            <a:pPr>
              <a:defRPr/>
            </a:pPr>
            <a:fld id="{E6A74B2F-0FF8-4856-97F4-6B7783B93B1A}" type="slidenum">
              <a:rPr lang="en-US" altLang="ja-JP" smtClean="0"/>
              <a:pPr>
                <a:defRPr/>
              </a:pPr>
              <a:t>18</a:t>
            </a:fld>
            <a:endParaRPr lang="en-US" altLang="ja-JP"/>
          </a:p>
        </p:txBody>
      </p:sp>
      <p:sp>
        <p:nvSpPr>
          <p:cNvPr id="4" name="コンテンツ プレースホルダー 3">
            <a:extLst>
              <a:ext uri="{FF2B5EF4-FFF2-40B4-BE49-F238E27FC236}">
                <a16:creationId xmlns:a16="http://schemas.microsoft.com/office/drawing/2014/main" id="{9D4D792A-865C-41E2-AEA9-151B9DD8B292}"/>
              </a:ext>
            </a:extLst>
          </p:cNvPr>
          <p:cNvSpPr>
            <a:spLocks noGrp="1"/>
          </p:cNvSpPr>
          <p:nvPr>
            <p:ph sz="quarter" idx="12"/>
          </p:nvPr>
        </p:nvSpPr>
        <p:spPr>
          <a:xfrm>
            <a:off x="285720" y="1500174"/>
            <a:ext cx="8572560" cy="4809146"/>
          </a:xfrm>
        </p:spPr>
        <p:txBody>
          <a:bodyPr vert="horz" lIns="72000" tIns="72000" rIns="72000" bIns="72000" rtlCol="0" anchor="t">
            <a:normAutofit/>
          </a:bodyPr>
          <a:lstStyle/>
          <a:p>
            <a:pPr>
              <a:buFont typeface="Wingdings" panose="05000000000000000000" pitchFamily="2" charset="2"/>
              <a:buChar char="p"/>
            </a:pPr>
            <a:r>
              <a:rPr kumimoji="1" lang="ja-JP" altLang="en-US"/>
              <a:t>「よく利用する場所」と「避難所徒歩圏」を</a:t>
            </a:r>
            <a:r>
              <a:rPr lang="ja-JP" altLang="en-US"/>
              <a:t>空間</a:t>
            </a:r>
            <a:r>
              <a:rPr kumimoji="1" lang="ja-JP" altLang="en-US"/>
              <a:t>検索</a:t>
            </a:r>
            <a:endParaRPr lang="en-US" altLang="ja-JP"/>
          </a:p>
          <a:p>
            <a:pPr lvl="1"/>
            <a:r>
              <a:rPr lang="ja-JP" altLang="en-US"/>
              <a:t>避難所徒歩圏外 の 場所を確認</a:t>
            </a:r>
            <a:endParaRPr kumimoji="1" lang="en-US" altLang="ja-JP"/>
          </a:p>
        </p:txBody>
      </p:sp>
      <p:pic>
        <p:nvPicPr>
          <p:cNvPr id="12" name="図 11">
            <a:extLst>
              <a:ext uri="{FF2B5EF4-FFF2-40B4-BE49-F238E27FC236}">
                <a16:creationId xmlns:a16="http://schemas.microsoft.com/office/drawing/2014/main" id="{E4EA9CE6-2A4E-4812-BD01-BD7BDCD287A2}"/>
              </a:ext>
            </a:extLst>
          </p:cNvPr>
          <p:cNvPicPr>
            <a:picLocks noChangeAspect="1"/>
          </p:cNvPicPr>
          <p:nvPr/>
        </p:nvPicPr>
        <p:blipFill>
          <a:blip r:embed="rId2"/>
          <a:stretch>
            <a:fillRect/>
          </a:stretch>
        </p:blipFill>
        <p:spPr>
          <a:xfrm>
            <a:off x="1331640" y="2603578"/>
            <a:ext cx="6068272" cy="3705742"/>
          </a:xfrm>
          <a:prstGeom prst="rect">
            <a:avLst/>
          </a:prstGeom>
        </p:spPr>
      </p:pic>
    </p:spTree>
    <p:extLst>
      <p:ext uri="{BB962C8B-B14F-4D97-AF65-F5344CB8AC3E}">
        <p14:creationId xmlns:p14="http://schemas.microsoft.com/office/powerpoint/2010/main" val="782664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5512E1-F020-4A46-9B08-64E603A88C74}"/>
              </a:ext>
            </a:extLst>
          </p:cNvPr>
          <p:cNvSpPr>
            <a:spLocks noGrp="1"/>
          </p:cNvSpPr>
          <p:nvPr>
            <p:ph type="title"/>
          </p:nvPr>
        </p:nvSpPr>
        <p:spPr/>
        <p:txBody>
          <a:bodyPr/>
          <a:lstStyle/>
          <a:p>
            <a:r>
              <a:rPr kumimoji="1" lang="ja-JP" altLang="en-US"/>
              <a:t>解析機能</a:t>
            </a:r>
            <a:r>
              <a:rPr kumimoji="1" lang="en-US" altLang="ja-JP"/>
              <a:t>: </a:t>
            </a:r>
            <a:r>
              <a:rPr kumimoji="1" lang="ja-JP" altLang="en-US"/>
              <a:t>検索 </a:t>
            </a:r>
            <a:r>
              <a:rPr kumimoji="1" lang="en-US" altLang="ja-JP"/>
              <a:t>(</a:t>
            </a:r>
            <a:r>
              <a:rPr kumimoji="1" lang="ja-JP" altLang="en-US"/>
              <a:t>設定</a:t>
            </a:r>
            <a:r>
              <a:rPr kumimoji="1" lang="en-US" altLang="ja-JP"/>
              <a:t>)</a:t>
            </a:r>
            <a:endParaRPr kumimoji="1" lang="ja-JP" altLang="en-US"/>
          </a:p>
        </p:txBody>
      </p:sp>
      <p:sp>
        <p:nvSpPr>
          <p:cNvPr id="3" name="スライド番号プレースホルダー 2">
            <a:extLst>
              <a:ext uri="{FF2B5EF4-FFF2-40B4-BE49-F238E27FC236}">
                <a16:creationId xmlns:a16="http://schemas.microsoft.com/office/drawing/2014/main" id="{FB0B033B-7524-41D9-BE0F-883FF3A1F0AA}"/>
              </a:ext>
            </a:extLst>
          </p:cNvPr>
          <p:cNvSpPr>
            <a:spLocks noGrp="1"/>
          </p:cNvSpPr>
          <p:nvPr>
            <p:ph type="sldNum" sz="quarter" idx="11"/>
          </p:nvPr>
        </p:nvSpPr>
        <p:spPr/>
        <p:txBody>
          <a:bodyPr/>
          <a:lstStyle/>
          <a:p>
            <a:pPr>
              <a:defRPr/>
            </a:pPr>
            <a:fld id="{E6A74B2F-0FF8-4856-97F4-6B7783B93B1A}" type="slidenum">
              <a:rPr lang="en-US" altLang="ja-JP" smtClean="0"/>
              <a:pPr>
                <a:defRPr/>
              </a:pPr>
              <a:t>19</a:t>
            </a:fld>
            <a:endParaRPr lang="en-US" altLang="ja-JP"/>
          </a:p>
        </p:txBody>
      </p:sp>
      <p:sp>
        <p:nvSpPr>
          <p:cNvPr id="4" name="コンテンツ プレースホルダー 3">
            <a:extLst>
              <a:ext uri="{FF2B5EF4-FFF2-40B4-BE49-F238E27FC236}">
                <a16:creationId xmlns:a16="http://schemas.microsoft.com/office/drawing/2014/main" id="{9D4D792A-865C-41E2-AEA9-151B9DD8B292}"/>
              </a:ext>
            </a:extLst>
          </p:cNvPr>
          <p:cNvSpPr>
            <a:spLocks noGrp="1"/>
          </p:cNvSpPr>
          <p:nvPr>
            <p:ph sz="quarter" idx="12"/>
          </p:nvPr>
        </p:nvSpPr>
        <p:spPr>
          <a:xfrm>
            <a:off x="285720" y="1500174"/>
            <a:ext cx="8572560" cy="4809146"/>
          </a:xfrm>
        </p:spPr>
        <p:txBody>
          <a:bodyPr>
            <a:normAutofit/>
          </a:bodyPr>
          <a:lstStyle/>
          <a:p>
            <a:pPr marL="457200" indent="-457200">
              <a:buFont typeface="+mj-lt"/>
              <a:buAutoNum type="arabicPeriod"/>
            </a:pPr>
            <a:r>
              <a:rPr lang="ja-JP" altLang="en-US" sz="2000"/>
              <a:t>「よく利用する場所」→ </a:t>
            </a:r>
            <a:r>
              <a:rPr lang="en-US" altLang="ja-JP" sz="2000"/>
              <a:t>[</a:t>
            </a:r>
            <a:r>
              <a:rPr lang="ja-JP" altLang="en-US" sz="2000"/>
              <a:t>解析の実行</a:t>
            </a:r>
            <a:r>
              <a:rPr lang="en-US" altLang="ja-JP" sz="2000"/>
              <a:t>]</a:t>
            </a:r>
          </a:p>
          <a:p>
            <a:pPr marL="457200" indent="-457200">
              <a:buFont typeface="+mj-lt"/>
              <a:buAutoNum type="arabicPeriod"/>
            </a:pPr>
            <a:r>
              <a:rPr lang="en-US" altLang="ja-JP" sz="2000"/>
              <a:t>[</a:t>
            </a:r>
            <a:r>
              <a:rPr lang="ja-JP" altLang="en-US" sz="2000"/>
              <a:t>フィーチャの検索</a:t>
            </a:r>
            <a:r>
              <a:rPr lang="en-US" altLang="ja-JP" sz="2000"/>
              <a:t>]</a:t>
            </a:r>
            <a:r>
              <a:rPr lang="ja-JP" altLang="en-US" sz="2000"/>
              <a:t> → </a:t>
            </a:r>
            <a:r>
              <a:rPr lang="en-US" altLang="ja-JP" sz="2000"/>
              <a:t>[</a:t>
            </a:r>
            <a:r>
              <a:rPr lang="ja-JP" altLang="en-US" sz="2000"/>
              <a:t>既存フィーチャの検索</a:t>
            </a:r>
            <a:r>
              <a:rPr lang="en-US" altLang="ja-JP" sz="2000"/>
              <a:t>]	</a:t>
            </a:r>
          </a:p>
          <a:p>
            <a:pPr marL="457200" indent="-457200">
              <a:buFont typeface="+mj-lt"/>
              <a:buAutoNum type="arabicPeriod"/>
            </a:pPr>
            <a:r>
              <a:rPr lang="en-US" altLang="ja-JP" sz="2000"/>
              <a:t>[</a:t>
            </a:r>
            <a:r>
              <a:rPr lang="ja-JP" altLang="en-US" sz="2000"/>
              <a:t>条件式の追加</a:t>
            </a:r>
            <a:r>
              <a:rPr lang="en-US" altLang="ja-JP" sz="2000"/>
              <a:t>]</a:t>
            </a:r>
            <a:br>
              <a:rPr lang="en-US" altLang="ja-JP" sz="2000"/>
            </a:br>
            <a:r>
              <a:rPr lang="ja-JP" altLang="en-US" sz="2000">
                <a:solidFill>
                  <a:srgbClr val="00B0F0"/>
                </a:solidFill>
              </a:rPr>
              <a:t>「よく利用する場所 が 避難所徒歩圏 に</a:t>
            </a:r>
            <a:br>
              <a:rPr lang="en-US" altLang="ja-JP" sz="2000">
                <a:solidFill>
                  <a:srgbClr val="00B0F0"/>
                </a:solidFill>
              </a:rPr>
            </a:br>
            <a:r>
              <a:rPr lang="ja-JP" altLang="en-US" sz="2000">
                <a:solidFill>
                  <a:srgbClr val="00B0F0"/>
                </a:solidFill>
              </a:rPr>
              <a:t>    完全に含まれない」 </a:t>
            </a:r>
            <a:r>
              <a:rPr lang="ja-JP" altLang="en-US" sz="2000"/>
              <a:t>という条件式を作成</a:t>
            </a:r>
            <a:br>
              <a:rPr lang="en-US" altLang="ja-JP"/>
            </a:br>
            <a:br>
              <a:rPr lang="en-US" altLang="ja-JP" b="0"/>
            </a:br>
            <a:br>
              <a:rPr lang="en-US" altLang="ja-JP" b="0"/>
            </a:br>
            <a:br>
              <a:rPr lang="en-US" altLang="ja-JP" b="0"/>
            </a:br>
            <a:br>
              <a:rPr lang="en-US" altLang="ja-JP" b="0"/>
            </a:br>
            <a:endParaRPr lang="en-US" altLang="ja-JP" b="0"/>
          </a:p>
          <a:p>
            <a:pPr marL="457200" indent="-457200">
              <a:buFont typeface="+mj-lt"/>
              <a:buAutoNum type="arabicPeriod"/>
            </a:pPr>
            <a:r>
              <a:rPr lang="ja-JP" altLang="en-US" sz="2000"/>
              <a:t>結果レイヤーの名前を半角英数で指定</a:t>
            </a:r>
          </a:p>
          <a:p>
            <a:pPr marL="457200" indent="-457200">
              <a:buFont typeface="+mj-lt"/>
              <a:buAutoNum type="arabicPeriod"/>
            </a:pPr>
            <a:r>
              <a:rPr lang="en-US" altLang="ja-JP" sz="2000"/>
              <a:t>[</a:t>
            </a:r>
            <a:r>
              <a:rPr lang="ja-JP" altLang="en-US" sz="2000"/>
              <a:t>分析の実行</a:t>
            </a:r>
            <a:r>
              <a:rPr kumimoji="1" lang="en-US" altLang="ja-JP" sz="2000"/>
              <a:t>]</a:t>
            </a:r>
            <a:endParaRPr kumimoji="1" lang="ja-JP" altLang="en-US" sz="2000"/>
          </a:p>
        </p:txBody>
      </p:sp>
      <p:pic>
        <p:nvPicPr>
          <p:cNvPr id="9" name="図 8">
            <a:extLst>
              <a:ext uri="{FF2B5EF4-FFF2-40B4-BE49-F238E27FC236}">
                <a16:creationId xmlns:a16="http://schemas.microsoft.com/office/drawing/2014/main" id="{0DF5C084-3EEB-4B49-9CC3-EF4297AC0F60}"/>
              </a:ext>
            </a:extLst>
          </p:cNvPr>
          <p:cNvPicPr>
            <a:picLocks noChangeAspect="1"/>
          </p:cNvPicPr>
          <p:nvPr/>
        </p:nvPicPr>
        <p:blipFill>
          <a:blip r:embed="rId2"/>
          <a:stretch>
            <a:fillRect/>
          </a:stretch>
        </p:blipFill>
        <p:spPr>
          <a:xfrm>
            <a:off x="6335103" y="1865463"/>
            <a:ext cx="2628325" cy="4605885"/>
          </a:xfrm>
          <a:prstGeom prst="rect">
            <a:avLst/>
          </a:prstGeom>
          <a:ln>
            <a:solidFill>
              <a:schemeClr val="bg1">
                <a:lumMod val="75000"/>
              </a:schemeClr>
            </a:solidFill>
          </a:ln>
        </p:spPr>
      </p:pic>
      <p:sp>
        <p:nvSpPr>
          <p:cNvPr id="7" name="正方形/長方形 6">
            <a:extLst>
              <a:ext uri="{FF2B5EF4-FFF2-40B4-BE49-F238E27FC236}">
                <a16:creationId xmlns:a16="http://schemas.microsoft.com/office/drawing/2014/main" id="{5E58B5B5-DB6A-4F41-AA81-7342BB736776}"/>
              </a:ext>
            </a:extLst>
          </p:cNvPr>
          <p:cNvSpPr/>
          <p:nvPr/>
        </p:nvSpPr>
        <p:spPr>
          <a:xfrm>
            <a:off x="6445069" y="5246254"/>
            <a:ext cx="740821" cy="255587"/>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350"/>
          </a:p>
        </p:txBody>
      </p:sp>
      <p:pic>
        <p:nvPicPr>
          <p:cNvPr id="8" name="図 7">
            <a:extLst>
              <a:ext uri="{FF2B5EF4-FFF2-40B4-BE49-F238E27FC236}">
                <a16:creationId xmlns:a16="http://schemas.microsoft.com/office/drawing/2014/main" id="{83B449A5-BA03-4FF9-BCC1-CED44CDB2190}"/>
              </a:ext>
            </a:extLst>
          </p:cNvPr>
          <p:cNvPicPr>
            <a:picLocks noChangeAspect="1"/>
          </p:cNvPicPr>
          <p:nvPr/>
        </p:nvPicPr>
        <p:blipFill>
          <a:blip r:embed="rId3"/>
          <a:stretch>
            <a:fillRect/>
          </a:stretch>
        </p:blipFill>
        <p:spPr>
          <a:xfrm>
            <a:off x="2339752" y="3503485"/>
            <a:ext cx="3001590" cy="1229434"/>
          </a:xfrm>
          <a:prstGeom prst="rect">
            <a:avLst/>
          </a:prstGeom>
          <a:ln>
            <a:solidFill>
              <a:schemeClr val="bg1">
                <a:lumMod val="65000"/>
              </a:schemeClr>
            </a:solidFill>
          </a:ln>
        </p:spPr>
      </p:pic>
      <p:sp>
        <p:nvSpPr>
          <p:cNvPr id="10" name="角丸四角形吹き出し 17">
            <a:extLst>
              <a:ext uri="{FF2B5EF4-FFF2-40B4-BE49-F238E27FC236}">
                <a16:creationId xmlns:a16="http://schemas.microsoft.com/office/drawing/2014/main" id="{53B3E633-2FD4-4A1B-8BA1-4510C217B5D0}"/>
              </a:ext>
            </a:extLst>
          </p:cNvPr>
          <p:cNvSpPr/>
          <p:nvPr/>
        </p:nvSpPr>
        <p:spPr>
          <a:xfrm>
            <a:off x="1115616" y="3995076"/>
            <a:ext cx="1013839" cy="260627"/>
          </a:xfrm>
          <a:prstGeom prst="wedgeRoundRectCallout">
            <a:avLst>
              <a:gd name="adj1" fmla="val 75132"/>
              <a:gd name="adj2" fmla="val 37592"/>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350">
                <a:solidFill>
                  <a:schemeClr val="tx1"/>
                </a:solidFill>
              </a:rPr>
              <a:t>検索対象</a:t>
            </a:r>
            <a:endParaRPr lang="en-US" altLang="ja-JP" sz="1350">
              <a:solidFill>
                <a:schemeClr val="tx1"/>
              </a:solidFill>
            </a:endParaRPr>
          </a:p>
        </p:txBody>
      </p:sp>
      <p:sp>
        <p:nvSpPr>
          <p:cNvPr id="11" name="角丸四角形吹き出し 17">
            <a:extLst>
              <a:ext uri="{FF2B5EF4-FFF2-40B4-BE49-F238E27FC236}">
                <a16:creationId xmlns:a16="http://schemas.microsoft.com/office/drawing/2014/main" id="{904A0C47-BE5B-4D09-913C-A5C94D7FB1BB}"/>
              </a:ext>
            </a:extLst>
          </p:cNvPr>
          <p:cNvSpPr/>
          <p:nvPr/>
        </p:nvSpPr>
        <p:spPr>
          <a:xfrm>
            <a:off x="5044719" y="3503485"/>
            <a:ext cx="607401" cy="260627"/>
          </a:xfrm>
          <a:prstGeom prst="wedgeRoundRectCallout">
            <a:avLst>
              <a:gd name="adj1" fmla="val -60585"/>
              <a:gd name="adj2" fmla="val 74347"/>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350">
                <a:solidFill>
                  <a:schemeClr val="tx1"/>
                </a:solidFill>
              </a:rPr>
              <a:t>条件</a:t>
            </a:r>
            <a:endParaRPr lang="en-US" altLang="ja-JP" sz="1350">
              <a:solidFill>
                <a:schemeClr val="tx1"/>
              </a:solidFill>
            </a:endParaRPr>
          </a:p>
        </p:txBody>
      </p:sp>
    </p:spTree>
    <p:extLst>
      <p:ext uri="{BB962C8B-B14F-4D97-AF65-F5344CB8AC3E}">
        <p14:creationId xmlns:p14="http://schemas.microsoft.com/office/powerpoint/2010/main" val="2315056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ArcGIS</a:t>
            </a:r>
            <a:r>
              <a:rPr lang="ja-JP" altLang="en-US"/>
              <a:t> </a:t>
            </a:r>
            <a:r>
              <a:rPr lang="en-US" altLang="ja-JP"/>
              <a:t>Online</a:t>
            </a:r>
            <a:r>
              <a:rPr lang="ja-JP" altLang="en-US"/>
              <a:t> で授業をする</a:t>
            </a:r>
            <a:endParaRPr kumimoji="1" lang="ja-JP" altLang="en-US"/>
          </a:p>
        </p:txBody>
      </p:sp>
      <p:sp>
        <p:nvSpPr>
          <p:cNvPr id="3" name="スライド番号プレースホルダー 2"/>
          <p:cNvSpPr>
            <a:spLocks noGrp="1"/>
          </p:cNvSpPr>
          <p:nvPr>
            <p:ph type="sldNum" sz="quarter" idx="12"/>
          </p:nvPr>
        </p:nvSpPr>
        <p:spPr/>
        <p:txBody>
          <a:bodyPr/>
          <a:lstStyle/>
          <a:p>
            <a:fld id="{B66D8D73-5CCF-4F61-B888-3E7B558CA84A}" type="slidenum">
              <a:rPr lang="ja-JP" altLang="en-US" smtClean="0"/>
              <a:pPr/>
              <a:t>2</a:t>
            </a:fld>
            <a:endParaRPr lang="ja-JP" altLang="en-US"/>
          </a:p>
        </p:txBody>
      </p:sp>
      <p:sp>
        <p:nvSpPr>
          <p:cNvPr id="4" name="コンテンツ プレースホルダー 3"/>
          <p:cNvSpPr>
            <a:spLocks noGrp="1"/>
          </p:cNvSpPr>
          <p:nvPr>
            <p:ph sz="quarter" idx="13"/>
          </p:nvPr>
        </p:nvSpPr>
        <p:spPr>
          <a:xfrm>
            <a:off x="136012" y="1411177"/>
            <a:ext cx="9006700" cy="5283005"/>
          </a:xfrm>
        </p:spPr>
        <p:txBody>
          <a:bodyPr vert="horz" lIns="72000" tIns="72000" rIns="72000" bIns="72000" rtlCol="0" anchor="t">
            <a:normAutofit fontScale="77500" lnSpcReduction="20000"/>
          </a:bodyPr>
          <a:lstStyle/>
          <a:p>
            <a:r>
              <a:rPr lang="ja-JP" altLang="en-US"/>
              <a:t>オンライン授業などでインストール不要ですぐに使える</a:t>
            </a:r>
            <a:r>
              <a:rPr lang="en-US" altLang="ja-JP"/>
              <a:t>ArcGIS</a:t>
            </a:r>
            <a:r>
              <a:rPr lang="ja-JP" altLang="en-US"/>
              <a:t> </a:t>
            </a:r>
            <a:r>
              <a:rPr lang="en-US" altLang="ja-JP"/>
              <a:t>Online</a:t>
            </a:r>
            <a:r>
              <a:rPr lang="ja-JP" altLang="en-US"/>
              <a:t> を</a:t>
            </a:r>
            <a:br>
              <a:rPr lang="ja-JP" altLang="en-US"/>
            </a:br>
            <a:r>
              <a:rPr lang="ja-JP" altLang="en-US"/>
              <a:t>活用するために、</a:t>
            </a:r>
            <a:r>
              <a:rPr lang="en-US" altLang="ja-JP"/>
              <a:t>ArcMap</a:t>
            </a:r>
            <a:r>
              <a:rPr lang="ja-JP" altLang="en-US"/>
              <a:t> </a:t>
            </a:r>
            <a:r>
              <a:rPr lang="en-US" altLang="ja-JP"/>
              <a:t>/</a:t>
            </a:r>
            <a:r>
              <a:rPr lang="ja-JP" altLang="en-US"/>
              <a:t> </a:t>
            </a:r>
            <a:r>
              <a:rPr lang="en-US" altLang="ja-JP"/>
              <a:t>ArcGIS</a:t>
            </a:r>
            <a:r>
              <a:rPr lang="ja-JP" altLang="en-US"/>
              <a:t> </a:t>
            </a:r>
            <a:r>
              <a:rPr lang="en-US" altLang="ja-JP"/>
              <a:t>Pro</a:t>
            </a:r>
            <a:r>
              <a:rPr lang="ja-JP" altLang="en-US"/>
              <a:t>でよく利用される機能を</a:t>
            </a:r>
            <a:r>
              <a:rPr lang="en-US" altLang="ja-JP"/>
              <a:t>ArcGIS</a:t>
            </a:r>
            <a:r>
              <a:rPr lang="ja-JP" altLang="en-US"/>
              <a:t> </a:t>
            </a:r>
            <a:r>
              <a:rPr lang="en-US" altLang="ja-JP"/>
              <a:t>Online</a:t>
            </a:r>
            <a:r>
              <a:rPr lang="ja-JP" altLang="en-US"/>
              <a:t>で行う際に、逆引きガイドでどの章を見たらよいか、</a:t>
            </a:r>
            <a:endParaRPr lang="en-US" altLang="ja-JP"/>
          </a:p>
          <a:p>
            <a:pPr marL="0" indent="0">
              <a:buNone/>
            </a:pPr>
            <a:r>
              <a:rPr lang="ja-JP" altLang="en-US"/>
              <a:t>　 補足した簡易資料となります。</a:t>
            </a:r>
            <a:endParaRPr lang="en-US" altLang="ja-JP"/>
          </a:p>
          <a:p>
            <a:pPr marL="0" indent="0">
              <a:buNone/>
            </a:pPr>
            <a:r>
              <a:rPr lang="ja-JP" altLang="en-US" sz="1900"/>
              <a:t>     </a:t>
            </a:r>
            <a:r>
              <a:rPr lang="en-US" altLang="ja-JP" sz="1900"/>
              <a:t>※</a:t>
            </a:r>
            <a:r>
              <a:rPr lang="ja-JP" altLang="en-US" sz="1900"/>
              <a:t>情報の過不足が多々あるかと思いますので、</a:t>
            </a:r>
            <a:r>
              <a:rPr lang="en-US" altLang="ja-JP" sz="1900"/>
              <a:t>ESRI</a:t>
            </a:r>
            <a:r>
              <a:rPr lang="ja-JP" altLang="en-US" sz="1900"/>
              <a:t>ジャパン教育窓口</a:t>
            </a:r>
            <a:r>
              <a:rPr lang="en-US" altLang="ja-JP" sz="1900"/>
              <a:t>(</a:t>
            </a:r>
            <a:r>
              <a:rPr lang="en-US" altLang="ja-JP" sz="1900">
                <a:hlinkClick r:id="rId3"/>
              </a:rPr>
              <a:t>education@esrij.com</a:t>
            </a:r>
            <a:r>
              <a:rPr lang="en-US" altLang="ja-JP" sz="1900"/>
              <a:t>)</a:t>
            </a:r>
            <a:r>
              <a:rPr lang="ja-JP" altLang="en-US" sz="1900"/>
              <a:t>　</a:t>
            </a:r>
            <a:endParaRPr lang="en-US" altLang="ja-JP" sz="1900"/>
          </a:p>
          <a:p>
            <a:pPr marL="0" indent="0">
              <a:buNone/>
            </a:pPr>
            <a:r>
              <a:rPr lang="ja-JP" altLang="en-US" sz="1900"/>
              <a:t>　　　までお問い合わせください。</a:t>
            </a:r>
            <a:endParaRPr lang="en-US" altLang="ja-JP" sz="1900"/>
          </a:p>
          <a:p>
            <a:pPr marL="0" indent="0">
              <a:buNone/>
            </a:pPr>
            <a:endParaRPr lang="en-US" altLang="ja-JP"/>
          </a:p>
          <a:p>
            <a:r>
              <a:rPr lang="ja-JP" altLang="en-US"/>
              <a:t>逆引きガイドをお手元に用意し、本資料をご参照ください。</a:t>
            </a:r>
            <a:r>
              <a:rPr lang="ja-JP" altLang="en-US">
                <a:hlinkClick r:id="rId4"/>
              </a:rPr>
              <a:t> </a:t>
            </a:r>
            <a:r>
              <a:rPr lang="en-US" altLang="ja-JP">
                <a:hlinkClick r:id="rId4"/>
              </a:rPr>
              <a:t>https://www.esrij.com/cgi-bin/wp/wp-content/uploads/documents/ArcGISOnline_user_guide.pdf</a:t>
            </a:r>
            <a:endParaRPr lang="en-US" altLang="ja-JP"/>
          </a:p>
          <a:p>
            <a:pPr marL="0" indent="0">
              <a:buNone/>
            </a:pPr>
            <a:endParaRPr lang="en-US" altLang="ja-JP"/>
          </a:p>
          <a:p>
            <a:r>
              <a:rPr lang="ja-JP" altLang="en-US"/>
              <a:t>その他参考情報</a:t>
            </a:r>
            <a:endParaRPr lang="en-US" altLang="ja-JP"/>
          </a:p>
          <a:p>
            <a:pPr lvl="1"/>
            <a:r>
              <a:rPr lang="en-US" altLang="ja-JP"/>
              <a:t>ArcGIS</a:t>
            </a:r>
            <a:r>
              <a:rPr lang="ja-JP" altLang="en-US"/>
              <a:t> </a:t>
            </a:r>
            <a:r>
              <a:rPr lang="en-US" altLang="ja-JP"/>
              <a:t>Pro</a:t>
            </a:r>
            <a:r>
              <a:rPr lang="ja-JP" altLang="en-US"/>
              <a:t> 指定ユーザー ライセンスガイド</a:t>
            </a:r>
            <a:br>
              <a:rPr lang="en-US" altLang="ja-JP"/>
            </a:br>
            <a:r>
              <a:rPr lang="en-US" altLang="ja-JP">
                <a:hlinkClick r:id="rId5"/>
              </a:rPr>
              <a:t>https://www.esrij.com/cgi-bin/wp/wp-content/uploads/documents/NamedUserLincense_UserGuide3_AcademicPack.pdf</a:t>
            </a:r>
            <a:endParaRPr lang="en-US" altLang="ja-JP"/>
          </a:p>
          <a:p>
            <a:pPr lvl="1"/>
            <a:r>
              <a:rPr lang="en-US" altLang="ja-JP"/>
              <a:t>ArcGIS Online </a:t>
            </a:r>
            <a:r>
              <a:rPr lang="ja-JP" altLang="en-US"/>
              <a:t>の基本的な操作方法（</a:t>
            </a:r>
            <a:r>
              <a:rPr lang="en-US" altLang="ja-JP"/>
              <a:t>YouTube</a:t>
            </a:r>
            <a:r>
              <a:rPr lang="ja-JP" altLang="en-US"/>
              <a:t>）</a:t>
            </a:r>
            <a:r>
              <a:rPr lang="en-US" altLang="ja-JP">
                <a:hlinkClick r:id="rId6"/>
              </a:rPr>
              <a:t>https://www.esrij.com/training/tutorial/</a:t>
            </a:r>
            <a:endParaRPr lang="en-US" altLang="ja-JP"/>
          </a:p>
          <a:p>
            <a:pPr lvl="1"/>
            <a:r>
              <a:rPr lang="ja-JP" altLang="en-US"/>
              <a:t>米国提供チュートリアル：</a:t>
            </a:r>
            <a:r>
              <a:rPr lang="en-US" altLang="ja-JP"/>
              <a:t>Learn</a:t>
            </a:r>
            <a:r>
              <a:rPr lang="ja-JP" altLang="en-US"/>
              <a:t> </a:t>
            </a:r>
            <a:r>
              <a:rPr lang="en-US" altLang="ja-JP"/>
              <a:t>ArcGIS</a:t>
            </a:r>
            <a:br>
              <a:rPr lang="en-US" altLang="ja-JP"/>
            </a:br>
            <a:r>
              <a:rPr lang="ja-JP" altLang="en-US">
                <a:hlinkClick r:id="rId7"/>
              </a:rPr>
              <a:t> </a:t>
            </a:r>
            <a:r>
              <a:rPr lang="en-US" altLang="ja-JP">
                <a:hlinkClick r:id="rId7"/>
              </a:rPr>
              <a:t>https://learn.arcgis.com/ja/</a:t>
            </a:r>
            <a:endParaRPr lang="en-US" altLang="ja-JP"/>
          </a:p>
          <a:p>
            <a:pPr marL="0" indent="0">
              <a:buNone/>
            </a:pPr>
            <a:endParaRPr lang="en-US" altLang="ja-JP"/>
          </a:p>
          <a:p>
            <a:pPr marL="0" indent="0">
              <a:buNone/>
            </a:pPr>
            <a:endParaRPr lang="en-US" altLang="ja-JP"/>
          </a:p>
          <a:p>
            <a:pPr marL="0" indent="0">
              <a:buNone/>
            </a:pPr>
            <a:endParaRPr lang="ja-JP" altLang="en-US"/>
          </a:p>
          <a:p>
            <a:endParaRPr kumimoji="1" lang="ja-JP" altLang="en-US"/>
          </a:p>
        </p:txBody>
      </p:sp>
    </p:spTree>
    <p:extLst>
      <p:ext uri="{BB962C8B-B14F-4D97-AF65-F5344CB8AC3E}">
        <p14:creationId xmlns:p14="http://schemas.microsoft.com/office/powerpoint/2010/main" val="1476365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BC01E5-46EF-4F5D-B3E0-C3A82538B827}"/>
              </a:ext>
            </a:extLst>
          </p:cNvPr>
          <p:cNvSpPr>
            <a:spLocks noGrp="1"/>
          </p:cNvSpPr>
          <p:nvPr>
            <p:ph type="title"/>
          </p:nvPr>
        </p:nvSpPr>
        <p:spPr/>
        <p:txBody>
          <a:bodyPr/>
          <a:lstStyle/>
          <a:p>
            <a:r>
              <a:rPr lang="ja-JP" altLang="en-US"/>
              <a:t>解析</a:t>
            </a:r>
            <a:r>
              <a:rPr lang="en-US" altLang="ja-JP"/>
              <a:t>: </a:t>
            </a:r>
            <a:r>
              <a:rPr lang="ja-JP" altLang="en-US"/>
              <a:t>フィーチャの結合 </a:t>
            </a:r>
            <a:r>
              <a:rPr lang="en-US" altLang="ja-JP"/>
              <a:t>(</a:t>
            </a:r>
            <a:r>
              <a:rPr lang="ja-JP" altLang="en-US"/>
              <a:t>オプション</a:t>
            </a:r>
            <a:r>
              <a:rPr lang="en-US" altLang="ja-JP"/>
              <a:t>)</a:t>
            </a:r>
            <a:endParaRPr kumimoji="1" lang="ja-JP" altLang="en-US"/>
          </a:p>
        </p:txBody>
      </p:sp>
      <p:sp>
        <p:nvSpPr>
          <p:cNvPr id="3" name="スライド番号プレースホルダー 2">
            <a:extLst>
              <a:ext uri="{FF2B5EF4-FFF2-40B4-BE49-F238E27FC236}">
                <a16:creationId xmlns:a16="http://schemas.microsoft.com/office/drawing/2014/main" id="{B07381BE-4BDD-4480-9C71-FAE94B02DEFA}"/>
              </a:ext>
            </a:extLst>
          </p:cNvPr>
          <p:cNvSpPr>
            <a:spLocks noGrp="1"/>
          </p:cNvSpPr>
          <p:nvPr>
            <p:ph type="sldNum" sz="quarter" idx="11"/>
          </p:nvPr>
        </p:nvSpPr>
        <p:spPr/>
        <p:txBody>
          <a:bodyPr/>
          <a:lstStyle/>
          <a:p>
            <a:pPr>
              <a:defRPr/>
            </a:pPr>
            <a:fld id="{E6A74B2F-0FF8-4856-97F4-6B7783B93B1A}" type="slidenum">
              <a:rPr lang="en-US" altLang="ja-JP" smtClean="0"/>
              <a:pPr>
                <a:defRPr/>
              </a:pPr>
              <a:t>20</a:t>
            </a:fld>
            <a:endParaRPr lang="en-US" altLang="ja-JP"/>
          </a:p>
        </p:txBody>
      </p:sp>
      <p:sp>
        <p:nvSpPr>
          <p:cNvPr id="4" name="コンテンツ プレースホルダー 3">
            <a:extLst>
              <a:ext uri="{FF2B5EF4-FFF2-40B4-BE49-F238E27FC236}">
                <a16:creationId xmlns:a16="http://schemas.microsoft.com/office/drawing/2014/main" id="{AB142264-D842-4FB1-85C7-40A771838600}"/>
              </a:ext>
            </a:extLst>
          </p:cNvPr>
          <p:cNvSpPr>
            <a:spLocks noGrp="1"/>
          </p:cNvSpPr>
          <p:nvPr>
            <p:ph sz="quarter" idx="12"/>
          </p:nvPr>
        </p:nvSpPr>
        <p:spPr>
          <a:xfrm>
            <a:off x="285720" y="1500175"/>
            <a:ext cx="8572560" cy="1214446"/>
          </a:xfrm>
        </p:spPr>
        <p:txBody>
          <a:bodyPr vert="horz" lIns="72000" tIns="72000" rIns="72000" bIns="72000" rtlCol="0" anchor="t">
            <a:normAutofit lnSpcReduction="10000"/>
          </a:bodyPr>
          <a:lstStyle/>
          <a:p>
            <a:r>
              <a:rPr lang="ja-JP" altLang="en-US"/>
              <a:t>図形にテーブル情報を結合したい場合は </a:t>
            </a:r>
            <a:r>
              <a:rPr lang="en-US" altLang="ja-JP"/>
              <a:t>[</a:t>
            </a:r>
            <a:r>
              <a:rPr lang="ja-JP" altLang="en-US"/>
              <a:t>フィーチャの結合</a:t>
            </a:r>
            <a:r>
              <a:rPr lang="en-US" altLang="ja-JP"/>
              <a:t>] </a:t>
            </a:r>
            <a:r>
              <a:rPr lang="ja-JP" altLang="en-US"/>
              <a:t>機能を利用します。ここでは国勢調査境界レイヤーに統計情報を結合します。</a:t>
            </a:r>
            <a:endParaRPr lang="en-US" altLang="ja-JP"/>
          </a:p>
          <a:p>
            <a:pPr marL="457200" lvl="1" indent="0">
              <a:buNone/>
            </a:pPr>
            <a:endParaRPr lang="en-US" altLang="ja-JP"/>
          </a:p>
          <a:p>
            <a:pPr lvl="1"/>
            <a:endParaRPr lang="en-US" altLang="ja-JP"/>
          </a:p>
        </p:txBody>
      </p:sp>
      <p:sp>
        <p:nvSpPr>
          <p:cNvPr id="7" name="テキスト ボックス 6">
            <a:extLst>
              <a:ext uri="{FF2B5EF4-FFF2-40B4-BE49-F238E27FC236}">
                <a16:creationId xmlns:a16="http://schemas.microsoft.com/office/drawing/2014/main" id="{8AA84DB7-9D49-414B-859A-DBF107F64525}"/>
              </a:ext>
            </a:extLst>
          </p:cNvPr>
          <p:cNvSpPr txBox="1"/>
          <p:nvPr/>
        </p:nvSpPr>
        <p:spPr>
          <a:xfrm>
            <a:off x="558000" y="2714621"/>
            <a:ext cx="8208912" cy="1015663"/>
          </a:xfrm>
          <a:prstGeom prst="rect">
            <a:avLst/>
          </a:prstGeom>
          <a:noFill/>
          <a:ln w="38100">
            <a:solidFill>
              <a:srgbClr val="00B0F0"/>
            </a:solidFill>
          </a:ln>
        </p:spPr>
        <p:txBody>
          <a:bodyPr wrap="square" rtlCol="0">
            <a:spAutoFit/>
          </a:bodyPr>
          <a:lstStyle/>
          <a:p>
            <a:r>
              <a:rPr lang="ja-JP" altLang="en-US" sz="2000"/>
              <a:t>利用データ</a:t>
            </a:r>
            <a:r>
              <a:rPr lang="en-US" altLang="ja-JP" sz="2000"/>
              <a:t>: </a:t>
            </a:r>
            <a:br>
              <a:rPr lang="en-US" altLang="ja-JP" sz="2000"/>
            </a:br>
            <a:r>
              <a:rPr lang="ja-JP" altLang="en-US" sz="2000"/>
              <a:t>境界データ</a:t>
            </a:r>
            <a:r>
              <a:rPr lang="en-US" altLang="ja-JP" sz="2000"/>
              <a:t>: </a:t>
            </a:r>
            <a:r>
              <a:rPr lang="ja-JP" altLang="en-US" sz="2000"/>
              <a:t>「平成 </a:t>
            </a:r>
            <a:r>
              <a:rPr lang="en-US" altLang="ja-JP" sz="2000"/>
              <a:t>27</a:t>
            </a:r>
            <a:r>
              <a:rPr lang="ja-JP" altLang="en-US" sz="2000"/>
              <a:t> 年度国勢調査 町丁・字界」</a:t>
            </a:r>
            <a:r>
              <a:rPr lang="en-US" altLang="ja-JP" sz="2000"/>
              <a:t>(ArcGIS</a:t>
            </a:r>
            <a:r>
              <a:rPr lang="ja-JP" altLang="en-US" sz="2000"/>
              <a:t> </a:t>
            </a:r>
            <a:r>
              <a:rPr lang="en-US" altLang="ja-JP" sz="2000"/>
              <a:t>Online)</a:t>
            </a:r>
            <a:br>
              <a:rPr lang="en-US" altLang="ja-JP" sz="2000"/>
            </a:br>
            <a:r>
              <a:rPr lang="ja-JP" altLang="en-US" sz="2000"/>
              <a:t>統計情報</a:t>
            </a:r>
            <a:r>
              <a:rPr lang="en-US" altLang="ja-JP" sz="2000"/>
              <a:t>: </a:t>
            </a:r>
            <a:r>
              <a:rPr lang="ja-JP" altLang="en-US" sz="2000"/>
              <a:t>統計局 </a:t>
            </a:r>
            <a:r>
              <a:rPr lang="en-US" altLang="ja-JP" sz="2000"/>
              <a:t>(e-Stat )</a:t>
            </a:r>
            <a:r>
              <a:rPr lang="ja-JP" altLang="en-US" sz="2000"/>
              <a:t> よりダウンロード</a:t>
            </a:r>
            <a:endParaRPr lang="en-US" altLang="ja-JP" sz="2000"/>
          </a:p>
        </p:txBody>
      </p:sp>
      <p:pic>
        <p:nvPicPr>
          <p:cNvPr id="8" name="Picture 8">
            <a:extLst>
              <a:ext uri="{FF2B5EF4-FFF2-40B4-BE49-F238E27FC236}">
                <a16:creationId xmlns:a16="http://schemas.microsoft.com/office/drawing/2014/main" id="{B324598D-B13A-4A4F-8D04-1D2581408A58}"/>
              </a:ext>
            </a:extLst>
          </p:cNvPr>
          <p:cNvPicPr>
            <a:picLocks noChangeAspect="1"/>
          </p:cNvPicPr>
          <p:nvPr/>
        </p:nvPicPr>
        <p:blipFill>
          <a:blip r:embed="rId3"/>
          <a:stretch>
            <a:fillRect/>
          </a:stretch>
        </p:blipFill>
        <p:spPr>
          <a:xfrm>
            <a:off x="4800365" y="4639221"/>
            <a:ext cx="3963040" cy="1309962"/>
          </a:xfrm>
          <a:prstGeom prst="rect">
            <a:avLst/>
          </a:prstGeom>
        </p:spPr>
      </p:pic>
      <p:pic>
        <p:nvPicPr>
          <p:cNvPr id="10" name="Picture 10">
            <a:extLst>
              <a:ext uri="{FF2B5EF4-FFF2-40B4-BE49-F238E27FC236}">
                <a16:creationId xmlns:a16="http://schemas.microsoft.com/office/drawing/2014/main" id="{14B41F71-8A6E-434A-926F-AD28C2DD23EE}"/>
              </a:ext>
            </a:extLst>
          </p:cNvPr>
          <p:cNvPicPr>
            <a:picLocks noChangeAspect="1"/>
          </p:cNvPicPr>
          <p:nvPr/>
        </p:nvPicPr>
        <p:blipFill>
          <a:blip r:embed="rId4"/>
          <a:stretch>
            <a:fillRect/>
          </a:stretch>
        </p:blipFill>
        <p:spPr>
          <a:xfrm>
            <a:off x="1006855" y="4018449"/>
            <a:ext cx="2743200" cy="1967798"/>
          </a:xfrm>
          <a:prstGeom prst="rect">
            <a:avLst/>
          </a:prstGeom>
        </p:spPr>
      </p:pic>
      <p:sp>
        <p:nvSpPr>
          <p:cNvPr id="12" name="TextBox 11">
            <a:extLst>
              <a:ext uri="{FF2B5EF4-FFF2-40B4-BE49-F238E27FC236}">
                <a16:creationId xmlns:a16="http://schemas.microsoft.com/office/drawing/2014/main" id="{AC32724D-5BED-4AB7-BC5B-9E2BAEB0058B}"/>
              </a:ext>
            </a:extLst>
          </p:cNvPr>
          <p:cNvSpPr txBox="1"/>
          <p:nvPr/>
        </p:nvSpPr>
        <p:spPr>
          <a:xfrm>
            <a:off x="952820" y="5985861"/>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600">
                <a:solidFill>
                  <a:srgbClr val="003366"/>
                </a:solidFill>
              </a:rPr>
              <a:t>境界データ</a:t>
            </a:r>
            <a:endParaRPr lang="en-US" sz="1600">
              <a:solidFill>
                <a:srgbClr val="003366"/>
              </a:solidFill>
            </a:endParaRPr>
          </a:p>
        </p:txBody>
      </p:sp>
      <p:sp>
        <p:nvSpPr>
          <p:cNvPr id="13" name="TextBox 12">
            <a:extLst>
              <a:ext uri="{FF2B5EF4-FFF2-40B4-BE49-F238E27FC236}">
                <a16:creationId xmlns:a16="http://schemas.microsoft.com/office/drawing/2014/main" id="{9E8A9471-B162-47E1-A0A0-518C37E75263}"/>
              </a:ext>
            </a:extLst>
          </p:cNvPr>
          <p:cNvSpPr txBox="1"/>
          <p:nvPr/>
        </p:nvSpPr>
        <p:spPr>
          <a:xfrm>
            <a:off x="4804441" y="5985860"/>
            <a:ext cx="395343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600">
                <a:solidFill>
                  <a:srgbClr val="003366"/>
                </a:solidFill>
              </a:rPr>
              <a:t>統計情報 (csv) 男女別世帯数 </a:t>
            </a:r>
            <a:endParaRPr lang="en-US" sz="1600">
              <a:solidFill>
                <a:srgbClr val="003366"/>
              </a:solidFill>
            </a:endParaRPr>
          </a:p>
        </p:txBody>
      </p:sp>
      <p:sp>
        <p:nvSpPr>
          <p:cNvPr id="15" name="Plus Sign 14">
            <a:extLst>
              <a:ext uri="{FF2B5EF4-FFF2-40B4-BE49-F238E27FC236}">
                <a16:creationId xmlns:a16="http://schemas.microsoft.com/office/drawing/2014/main" id="{4751ADCD-BC32-4A54-BCC8-D3A4C691E070}"/>
              </a:ext>
            </a:extLst>
          </p:cNvPr>
          <p:cNvSpPr/>
          <p:nvPr/>
        </p:nvSpPr>
        <p:spPr>
          <a:xfrm>
            <a:off x="3910692" y="4976852"/>
            <a:ext cx="662747" cy="633932"/>
          </a:xfrm>
          <a:prstGeom prst="mathPlu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547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BC01E5-46EF-4F5D-B3E0-C3A82538B827}"/>
              </a:ext>
            </a:extLst>
          </p:cNvPr>
          <p:cNvSpPr>
            <a:spLocks noGrp="1"/>
          </p:cNvSpPr>
          <p:nvPr>
            <p:ph type="title"/>
          </p:nvPr>
        </p:nvSpPr>
        <p:spPr/>
        <p:txBody>
          <a:bodyPr/>
          <a:lstStyle/>
          <a:p>
            <a:r>
              <a:rPr lang="ja-JP" altLang="en-US"/>
              <a:t>解析</a:t>
            </a:r>
            <a:r>
              <a:rPr lang="en-US" altLang="ja-JP"/>
              <a:t>: </a:t>
            </a:r>
            <a:r>
              <a:rPr lang="ja-JP" altLang="en-US"/>
              <a:t>フィーチャの結合② </a:t>
            </a:r>
            <a:r>
              <a:rPr lang="en-US" altLang="ja-JP"/>
              <a:t>(</a:t>
            </a:r>
            <a:r>
              <a:rPr lang="ja-JP" altLang="en-US"/>
              <a:t>オプション</a:t>
            </a:r>
            <a:r>
              <a:rPr lang="en-US" altLang="ja-JP"/>
              <a:t>)</a:t>
            </a:r>
            <a:endParaRPr kumimoji="1" lang="ja-JP" altLang="en-US"/>
          </a:p>
        </p:txBody>
      </p:sp>
      <p:sp>
        <p:nvSpPr>
          <p:cNvPr id="3" name="スライド番号プレースホルダー 2">
            <a:extLst>
              <a:ext uri="{FF2B5EF4-FFF2-40B4-BE49-F238E27FC236}">
                <a16:creationId xmlns:a16="http://schemas.microsoft.com/office/drawing/2014/main" id="{B07381BE-4BDD-4480-9C71-FAE94B02DEFA}"/>
              </a:ext>
            </a:extLst>
          </p:cNvPr>
          <p:cNvSpPr>
            <a:spLocks noGrp="1"/>
          </p:cNvSpPr>
          <p:nvPr>
            <p:ph type="sldNum" sz="quarter" idx="11"/>
          </p:nvPr>
        </p:nvSpPr>
        <p:spPr/>
        <p:txBody>
          <a:bodyPr/>
          <a:lstStyle/>
          <a:p>
            <a:pPr>
              <a:defRPr/>
            </a:pPr>
            <a:fld id="{E6A74B2F-0FF8-4856-97F4-6B7783B93B1A}" type="slidenum">
              <a:rPr lang="en-US" altLang="ja-JP" smtClean="0"/>
              <a:pPr>
                <a:defRPr/>
              </a:pPr>
              <a:t>21</a:t>
            </a:fld>
            <a:endParaRPr lang="en-US" altLang="ja-JP"/>
          </a:p>
        </p:txBody>
      </p:sp>
      <p:sp>
        <p:nvSpPr>
          <p:cNvPr id="4" name="コンテンツ プレースホルダー 3">
            <a:extLst>
              <a:ext uri="{FF2B5EF4-FFF2-40B4-BE49-F238E27FC236}">
                <a16:creationId xmlns:a16="http://schemas.microsoft.com/office/drawing/2014/main" id="{AB142264-D842-4FB1-85C7-40A771838600}"/>
              </a:ext>
            </a:extLst>
          </p:cNvPr>
          <p:cNvSpPr>
            <a:spLocks noGrp="1"/>
          </p:cNvSpPr>
          <p:nvPr>
            <p:ph sz="quarter" idx="12"/>
          </p:nvPr>
        </p:nvSpPr>
        <p:spPr>
          <a:xfrm>
            <a:off x="285720" y="1513117"/>
            <a:ext cx="8572560" cy="3719924"/>
          </a:xfrm>
        </p:spPr>
        <p:txBody>
          <a:bodyPr>
            <a:normAutofit/>
          </a:bodyPr>
          <a:lstStyle/>
          <a:p>
            <a:pPr>
              <a:buFont typeface="Wingdings" panose="05000000000000000000" pitchFamily="2" charset="2"/>
              <a:buChar char="p"/>
            </a:pPr>
            <a:r>
              <a:rPr lang="en-US" altLang="ja-JP"/>
              <a:t>ArcGIS</a:t>
            </a:r>
            <a:r>
              <a:rPr lang="ja-JP" altLang="en-US"/>
              <a:t> </a:t>
            </a:r>
            <a:r>
              <a:rPr lang="en-US" altLang="ja-JP"/>
              <a:t>Online</a:t>
            </a:r>
            <a:r>
              <a:rPr lang="ja-JP" altLang="en-US"/>
              <a:t>上の国勢調査境界レイヤーを追加</a:t>
            </a:r>
            <a:endParaRPr lang="en-US" altLang="ja-JP"/>
          </a:p>
          <a:p>
            <a:pPr marL="914400" lvl="1" indent="-457200">
              <a:buFont typeface="+mj-lt"/>
              <a:buAutoNum type="arabicPeriod"/>
            </a:pPr>
            <a:r>
              <a:rPr lang="en-US" altLang="ja-JP"/>
              <a:t>[</a:t>
            </a:r>
            <a:r>
              <a:rPr lang="ja-JP" altLang="en-US"/>
              <a:t>追加</a:t>
            </a:r>
            <a:r>
              <a:rPr lang="en-US" altLang="ja-JP"/>
              <a:t>]</a:t>
            </a:r>
            <a:r>
              <a:rPr lang="ja-JP" altLang="en-US"/>
              <a:t> → </a:t>
            </a:r>
            <a:r>
              <a:rPr lang="en-US" altLang="ja-JP"/>
              <a:t>[</a:t>
            </a:r>
            <a:r>
              <a:rPr lang="ja-JP" altLang="en-US"/>
              <a:t>レイヤーの検索</a:t>
            </a:r>
            <a:r>
              <a:rPr lang="en-US" altLang="ja-JP"/>
              <a:t>] </a:t>
            </a:r>
          </a:p>
          <a:p>
            <a:pPr marL="914400" lvl="1" indent="-457200">
              <a:buFont typeface="+mj-lt"/>
              <a:buAutoNum type="arabicPeriod"/>
            </a:pPr>
            <a:r>
              <a:rPr lang="ja-JP" altLang="en-US"/>
              <a:t>「国勢調査」と検索</a:t>
            </a:r>
            <a:endParaRPr lang="en-US" altLang="ja-JP"/>
          </a:p>
          <a:p>
            <a:pPr marL="914400" lvl="1" indent="-457200">
              <a:buFont typeface="+mj-lt"/>
              <a:buAutoNum type="arabicPeriod"/>
            </a:pPr>
            <a:r>
              <a:rPr lang="ja-JP" altLang="en-US"/>
              <a:t>「平成 </a:t>
            </a:r>
            <a:r>
              <a:rPr lang="en-US" altLang="ja-JP"/>
              <a:t>27</a:t>
            </a:r>
            <a:r>
              <a:rPr lang="ja-JP" altLang="en-US"/>
              <a:t> 年度国勢調査 町丁・字界」を追加</a:t>
            </a:r>
            <a:endParaRPr lang="en-US" altLang="ja-JP"/>
          </a:p>
          <a:p>
            <a:pPr marL="914400" lvl="1" indent="-457200">
              <a:buFont typeface="+mj-lt"/>
              <a:buAutoNum type="arabicPeriod"/>
            </a:pPr>
            <a:r>
              <a:rPr lang="ja-JP" altLang="en-US"/>
              <a:t>追加後、                   をクリックし、戻る</a:t>
            </a:r>
            <a:endParaRPr lang="en-US" altLang="ja-JP"/>
          </a:p>
          <a:p>
            <a:pPr marL="914400" lvl="1" indent="-457200">
              <a:buFont typeface="+mj-lt"/>
              <a:buAutoNum type="arabicPeriod"/>
            </a:pPr>
            <a:r>
              <a:rPr lang="ja-JP" altLang="en-US"/>
              <a:t>表示する境界を限定する</a:t>
            </a:r>
            <a:endParaRPr lang="en-US" altLang="ja-JP"/>
          </a:p>
          <a:p>
            <a:pPr marL="914400" lvl="1" indent="-457200">
              <a:buFont typeface="+mj-lt"/>
              <a:buAutoNum type="arabicPeriod"/>
            </a:pPr>
            <a:endParaRPr lang="en-US" altLang="ja-JP"/>
          </a:p>
          <a:p>
            <a:pPr marL="914400" lvl="1" indent="-457200">
              <a:buFont typeface="+mj-lt"/>
              <a:buAutoNum type="arabicPeriod"/>
            </a:pPr>
            <a:endParaRPr lang="en-US" altLang="ja-JP"/>
          </a:p>
          <a:p>
            <a:pPr marL="57150" indent="0">
              <a:buNone/>
            </a:pPr>
            <a:endParaRPr lang="en-US" altLang="ja-JP"/>
          </a:p>
          <a:p>
            <a:pPr marL="457200" lvl="1" indent="0">
              <a:buNone/>
            </a:pPr>
            <a:endParaRPr lang="en-US" altLang="ja-JP"/>
          </a:p>
          <a:p>
            <a:endParaRPr lang="en-US" altLang="ja-JP"/>
          </a:p>
          <a:p>
            <a:endParaRPr lang="en-US" altLang="ja-JP"/>
          </a:p>
          <a:p>
            <a:pPr lvl="1"/>
            <a:endParaRPr lang="en-US" altLang="ja-JP"/>
          </a:p>
          <a:p>
            <a:pPr lvl="1"/>
            <a:endParaRPr lang="en-US" altLang="ja-JP"/>
          </a:p>
        </p:txBody>
      </p:sp>
      <p:sp>
        <p:nvSpPr>
          <p:cNvPr id="6" name="四角形: 角を丸くする 5">
            <a:extLst>
              <a:ext uri="{FF2B5EF4-FFF2-40B4-BE49-F238E27FC236}">
                <a16:creationId xmlns:a16="http://schemas.microsoft.com/office/drawing/2014/main" id="{03928B5D-401F-40E2-A7EA-B46EC230AC81}"/>
              </a:ext>
            </a:extLst>
          </p:cNvPr>
          <p:cNvSpPr/>
          <p:nvPr/>
        </p:nvSpPr>
        <p:spPr>
          <a:xfrm>
            <a:off x="559277" y="5119896"/>
            <a:ext cx="8294515" cy="1426409"/>
          </a:xfrm>
          <a:prstGeom prst="roundRect">
            <a:avLst/>
          </a:prstGeom>
          <a:solidFill>
            <a:srgbClr val="00B0F0"/>
          </a:solidFill>
          <a:ln w="571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b="1">
                <a:solidFill>
                  <a:schemeClr val="bg1"/>
                </a:solidFill>
              </a:rPr>
              <a:t>・逆引きガイド</a:t>
            </a:r>
            <a:r>
              <a:rPr kumimoji="1" lang="en-US" altLang="ja-JP" b="1">
                <a:solidFill>
                  <a:schemeClr val="bg1"/>
                </a:solidFill>
              </a:rPr>
              <a:t>:</a:t>
            </a:r>
            <a:r>
              <a:rPr kumimoji="1" lang="ja-JP" altLang="en-US" b="1">
                <a:solidFill>
                  <a:schemeClr val="bg1"/>
                </a:solidFill>
              </a:rPr>
              <a:t> </a:t>
            </a:r>
            <a:endParaRPr lang="en-US" altLang="ja-JP" b="1">
              <a:solidFill>
                <a:schemeClr val="bg1"/>
              </a:solidFill>
            </a:endParaRPr>
          </a:p>
          <a:p>
            <a:r>
              <a:rPr lang="ja-JP" altLang="en-US" b="1">
                <a:solidFill>
                  <a:schemeClr val="bg1"/>
                </a:solidFill>
              </a:rPr>
              <a:t>「</a:t>
            </a:r>
            <a:r>
              <a:rPr lang="en-US" altLang="ja-JP" b="1">
                <a:solidFill>
                  <a:schemeClr val="bg1"/>
                </a:solidFill>
              </a:rPr>
              <a:t>3-1.</a:t>
            </a:r>
            <a:r>
              <a:rPr lang="ja-JP" altLang="en-US" b="1">
                <a:solidFill>
                  <a:schemeClr val="bg1"/>
                </a:solidFill>
              </a:rPr>
              <a:t> マップを作成したい」</a:t>
            </a:r>
            <a:r>
              <a:rPr lang="en-US" altLang="ja-JP" b="1">
                <a:solidFill>
                  <a:schemeClr val="bg1"/>
                </a:solidFill>
              </a:rPr>
              <a:t>&gt;</a:t>
            </a:r>
            <a:r>
              <a:rPr lang="ja-JP" altLang="en-US" b="1">
                <a:solidFill>
                  <a:schemeClr val="bg1"/>
                </a:solidFill>
              </a:rPr>
              <a:t> 「レイヤーの検索」</a:t>
            </a:r>
            <a:r>
              <a:rPr lang="en-US" altLang="ja-JP" b="1">
                <a:solidFill>
                  <a:schemeClr val="bg1"/>
                </a:solidFill>
              </a:rPr>
              <a:t>p52</a:t>
            </a:r>
          </a:p>
          <a:p>
            <a:r>
              <a:rPr lang="ja-JP" altLang="en-US" b="1">
                <a:solidFill>
                  <a:schemeClr val="bg1"/>
                </a:solidFill>
              </a:rPr>
              <a:t>「</a:t>
            </a:r>
            <a:r>
              <a:rPr lang="en-US" altLang="ja-JP" b="1">
                <a:solidFill>
                  <a:schemeClr val="bg1"/>
                </a:solidFill>
              </a:rPr>
              <a:t>4-2. </a:t>
            </a:r>
            <a:r>
              <a:rPr lang="ja-JP" altLang="en-US" b="1">
                <a:solidFill>
                  <a:schemeClr val="bg1"/>
                </a:solidFill>
              </a:rPr>
              <a:t>表示するデータを限定したい」 </a:t>
            </a:r>
            <a:r>
              <a:rPr lang="en-US" altLang="ja-JP" b="1">
                <a:solidFill>
                  <a:schemeClr val="bg1"/>
                </a:solidFill>
              </a:rPr>
              <a:t>p74</a:t>
            </a:r>
          </a:p>
          <a:p>
            <a:r>
              <a:rPr lang="en-US" altLang="ja-JP" b="1">
                <a:solidFill>
                  <a:schemeClr val="bg1"/>
                </a:solidFill>
              </a:rPr>
              <a:t>・</a:t>
            </a:r>
            <a:r>
              <a:rPr lang="en-US" altLang="ja-JP" b="1" err="1">
                <a:solidFill>
                  <a:schemeClr val="bg1"/>
                </a:solidFill>
              </a:rPr>
              <a:t>動画</a:t>
            </a:r>
            <a:r>
              <a:rPr lang="en-US" altLang="ja-JP" b="1">
                <a:solidFill>
                  <a:schemeClr val="bg1"/>
                </a:solidFill>
              </a:rPr>
              <a:t>: 「（5）公開データの利用」</a:t>
            </a:r>
          </a:p>
        </p:txBody>
      </p:sp>
      <p:pic>
        <p:nvPicPr>
          <p:cNvPr id="8" name="図 7">
            <a:extLst>
              <a:ext uri="{FF2B5EF4-FFF2-40B4-BE49-F238E27FC236}">
                <a16:creationId xmlns:a16="http://schemas.microsoft.com/office/drawing/2014/main" id="{A01552BE-2A85-40B3-8D82-CAA651B7D580}"/>
              </a:ext>
            </a:extLst>
          </p:cNvPr>
          <p:cNvPicPr>
            <a:picLocks noChangeAspect="1"/>
          </p:cNvPicPr>
          <p:nvPr/>
        </p:nvPicPr>
        <p:blipFill rotWithShape="1">
          <a:blip r:embed="rId3"/>
          <a:srcRect b="75817"/>
          <a:stretch/>
        </p:blipFill>
        <p:spPr>
          <a:xfrm>
            <a:off x="7165809" y="2060848"/>
            <a:ext cx="1729311" cy="819823"/>
          </a:xfrm>
          <a:prstGeom prst="rect">
            <a:avLst/>
          </a:prstGeom>
          <a:ln>
            <a:solidFill>
              <a:schemeClr val="bg1">
                <a:lumMod val="65000"/>
              </a:schemeClr>
            </a:solidFill>
          </a:ln>
        </p:spPr>
      </p:pic>
      <p:pic>
        <p:nvPicPr>
          <p:cNvPr id="9" name="図 8">
            <a:extLst>
              <a:ext uri="{FF2B5EF4-FFF2-40B4-BE49-F238E27FC236}">
                <a16:creationId xmlns:a16="http://schemas.microsoft.com/office/drawing/2014/main" id="{D190E86F-B8BB-455F-A3FA-5CAA7D145001}"/>
              </a:ext>
            </a:extLst>
          </p:cNvPr>
          <p:cNvPicPr>
            <a:picLocks noChangeAspect="1"/>
          </p:cNvPicPr>
          <p:nvPr/>
        </p:nvPicPr>
        <p:blipFill rotWithShape="1">
          <a:blip r:embed="rId3"/>
          <a:srcRect t="38768"/>
          <a:stretch/>
        </p:blipFill>
        <p:spPr>
          <a:xfrm>
            <a:off x="7162721" y="2939427"/>
            <a:ext cx="1729311" cy="2075805"/>
          </a:xfrm>
          <a:prstGeom prst="rect">
            <a:avLst/>
          </a:prstGeom>
          <a:ln>
            <a:solidFill>
              <a:schemeClr val="bg1">
                <a:lumMod val="65000"/>
              </a:schemeClr>
            </a:solidFill>
          </a:ln>
        </p:spPr>
      </p:pic>
      <p:sp>
        <p:nvSpPr>
          <p:cNvPr id="10" name="正方形/長方形 9">
            <a:extLst>
              <a:ext uri="{FF2B5EF4-FFF2-40B4-BE49-F238E27FC236}">
                <a16:creationId xmlns:a16="http://schemas.microsoft.com/office/drawing/2014/main" id="{97D51B1F-8BDC-4734-A091-9B8B6E0051B9}"/>
              </a:ext>
            </a:extLst>
          </p:cNvPr>
          <p:cNvSpPr/>
          <p:nvPr/>
        </p:nvSpPr>
        <p:spPr>
          <a:xfrm>
            <a:off x="8498683" y="4720497"/>
            <a:ext cx="393349" cy="307618"/>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E9EDBCA-C394-4356-A7A9-448D94AD6832}"/>
              </a:ext>
            </a:extLst>
          </p:cNvPr>
          <p:cNvSpPr/>
          <p:nvPr/>
        </p:nvSpPr>
        <p:spPr>
          <a:xfrm>
            <a:off x="7165809" y="2380716"/>
            <a:ext cx="1119938" cy="412549"/>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8DCE8B48-9199-4FCF-A14E-74C4A59CAF40}"/>
              </a:ext>
            </a:extLst>
          </p:cNvPr>
          <p:cNvPicPr>
            <a:picLocks noChangeAspect="1"/>
          </p:cNvPicPr>
          <p:nvPr/>
        </p:nvPicPr>
        <p:blipFill rotWithShape="1">
          <a:blip r:embed="rId4"/>
          <a:srcRect t="60882"/>
          <a:stretch/>
        </p:blipFill>
        <p:spPr>
          <a:xfrm>
            <a:off x="2311175" y="3110587"/>
            <a:ext cx="1455026" cy="349271"/>
          </a:xfrm>
          <a:prstGeom prst="rect">
            <a:avLst/>
          </a:prstGeom>
        </p:spPr>
      </p:pic>
      <p:sp>
        <p:nvSpPr>
          <p:cNvPr id="18" name="正方形/長方形 17">
            <a:extLst>
              <a:ext uri="{FF2B5EF4-FFF2-40B4-BE49-F238E27FC236}">
                <a16:creationId xmlns:a16="http://schemas.microsoft.com/office/drawing/2014/main" id="{46E171F0-36BB-4D63-9EC7-7B65FCE3F50E}"/>
              </a:ext>
            </a:extLst>
          </p:cNvPr>
          <p:cNvSpPr/>
          <p:nvPr/>
        </p:nvSpPr>
        <p:spPr>
          <a:xfrm>
            <a:off x="2260166" y="3131413"/>
            <a:ext cx="393349" cy="307618"/>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7D5541F6-349F-4974-8A4C-E927DB46E94A}"/>
              </a:ext>
            </a:extLst>
          </p:cNvPr>
          <p:cNvPicPr>
            <a:picLocks noChangeAspect="1"/>
          </p:cNvPicPr>
          <p:nvPr/>
        </p:nvPicPr>
        <p:blipFill>
          <a:blip r:embed="rId5"/>
          <a:stretch>
            <a:fillRect/>
          </a:stretch>
        </p:blipFill>
        <p:spPr>
          <a:xfrm>
            <a:off x="3038688" y="3845656"/>
            <a:ext cx="3600953" cy="628738"/>
          </a:xfrm>
          <a:prstGeom prst="rect">
            <a:avLst/>
          </a:prstGeom>
        </p:spPr>
      </p:pic>
      <p:sp>
        <p:nvSpPr>
          <p:cNvPr id="20" name="正方形/長方形 19">
            <a:extLst>
              <a:ext uri="{FF2B5EF4-FFF2-40B4-BE49-F238E27FC236}">
                <a16:creationId xmlns:a16="http://schemas.microsoft.com/office/drawing/2014/main" id="{63E1B136-9750-44FE-A7CE-999E80B3B84C}"/>
              </a:ext>
            </a:extLst>
          </p:cNvPr>
          <p:cNvSpPr/>
          <p:nvPr/>
        </p:nvSpPr>
        <p:spPr>
          <a:xfrm>
            <a:off x="4150783" y="4307948"/>
            <a:ext cx="277201" cy="179389"/>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93682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BC01E5-46EF-4F5D-B3E0-C3A82538B827}"/>
              </a:ext>
            </a:extLst>
          </p:cNvPr>
          <p:cNvSpPr>
            <a:spLocks noGrp="1"/>
          </p:cNvSpPr>
          <p:nvPr>
            <p:ph type="title"/>
          </p:nvPr>
        </p:nvSpPr>
        <p:spPr/>
        <p:txBody>
          <a:bodyPr/>
          <a:lstStyle/>
          <a:p>
            <a:r>
              <a:rPr lang="ja-JP" altLang="en-US"/>
              <a:t>解析</a:t>
            </a:r>
            <a:r>
              <a:rPr lang="en-US" altLang="ja-JP"/>
              <a:t>: </a:t>
            </a:r>
            <a:r>
              <a:rPr lang="ja-JP" altLang="en-US"/>
              <a:t>フィーチャの結合③ </a:t>
            </a:r>
            <a:r>
              <a:rPr lang="en-US" altLang="ja-JP"/>
              <a:t>(</a:t>
            </a:r>
            <a:r>
              <a:rPr lang="ja-JP" altLang="en-US"/>
              <a:t>オプション</a:t>
            </a:r>
            <a:r>
              <a:rPr lang="en-US" altLang="ja-JP"/>
              <a:t>)</a:t>
            </a:r>
            <a:endParaRPr kumimoji="1" lang="ja-JP" altLang="en-US"/>
          </a:p>
        </p:txBody>
      </p:sp>
      <p:sp>
        <p:nvSpPr>
          <p:cNvPr id="3" name="スライド番号プレースホルダー 2">
            <a:extLst>
              <a:ext uri="{FF2B5EF4-FFF2-40B4-BE49-F238E27FC236}">
                <a16:creationId xmlns:a16="http://schemas.microsoft.com/office/drawing/2014/main" id="{B07381BE-4BDD-4480-9C71-FAE94B02DEFA}"/>
              </a:ext>
            </a:extLst>
          </p:cNvPr>
          <p:cNvSpPr>
            <a:spLocks noGrp="1"/>
          </p:cNvSpPr>
          <p:nvPr>
            <p:ph type="sldNum" sz="quarter" idx="11"/>
          </p:nvPr>
        </p:nvSpPr>
        <p:spPr/>
        <p:txBody>
          <a:bodyPr/>
          <a:lstStyle/>
          <a:p>
            <a:pPr>
              <a:defRPr/>
            </a:pPr>
            <a:fld id="{E6A74B2F-0FF8-4856-97F4-6B7783B93B1A}" type="slidenum">
              <a:rPr lang="en-US" altLang="ja-JP" smtClean="0"/>
              <a:pPr>
                <a:defRPr/>
              </a:pPr>
              <a:t>22</a:t>
            </a:fld>
            <a:endParaRPr lang="en-US" altLang="ja-JP"/>
          </a:p>
        </p:txBody>
      </p:sp>
      <p:sp>
        <p:nvSpPr>
          <p:cNvPr id="4" name="コンテンツ プレースホルダー 3">
            <a:extLst>
              <a:ext uri="{FF2B5EF4-FFF2-40B4-BE49-F238E27FC236}">
                <a16:creationId xmlns:a16="http://schemas.microsoft.com/office/drawing/2014/main" id="{AB142264-D842-4FB1-85C7-40A771838600}"/>
              </a:ext>
            </a:extLst>
          </p:cNvPr>
          <p:cNvSpPr>
            <a:spLocks noGrp="1"/>
          </p:cNvSpPr>
          <p:nvPr>
            <p:ph sz="quarter" idx="12"/>
          </p:nvPr>
        </p:nvSpPr>
        <p:spPr>
          <a:xfrm>
            <a:off x="285720" y="1513117"/>
            <a:ext cx="8572560" cy="3719924"/>
          </a:xfrm>
        </p:spPr>
        <p:txBody>
          <a:bodyPr vert="horz" lIns="72000" tIns="72000" rIns="72000" bIns="72000" rtlCol="0" anchor="t">
            <a:normAutofit/>
          </a:bodyPr>
          <a:lstStyle/>
          <a:p>
            <a:pPr>
              <a:buFont typeface="Wingdings" panose="05000000000000000000" pitchFamily="2" charset="2"/>
              <a:buChar char="p"/>
            </a:pPr>
            <a:r>
              <a:rPr lang="ja-JP" altLang="en-US"/>
              <a:t>統計情報 </a:t>
            </a:r>
            <a:r>
              <a:rPr lang="en-US" altLang="ja-JP"/>
              <a:t>(csv)</a:t>
            </a:r>
            <a:r>
              <a:rPr lang="ja-JP" altLang="en-US"/>
              <a:t> をアップロードする</a:t>
            </a:r>
            <a:endParaRPr lang="en-US" altLang="ja-JP"/>
          </a:p>
          <a:p>
            <a:pPr marL="914400" lvl="1" indent="-457200">
              <a:buFont typeface="+mj-lt"/>
              <a:buAutoNum type="arabicPeriod"/>
            </a:pPr>
            <a:r>
              <a:rPr lang="en-US" altLang="ja-JP"/>
              <a:t>[</a:t>
            </a:r>
            <a:r>
              <a:rPr lang="ja-JP" altLang="en-US"/>
              <a:t>ホーム</a:t>
            </a:r>
            <a:r>
              <a:rPr lang="en-US" altLang="ja-JP"/>
              <a:t>]</a:t>
            </a:r>
            <a:r>
              <a:rPr lang="ja-JP" altLang="en-US"/>
              <a:t> → </a:t>
            </a:r>
            <a:r>
              <a:rPr lang="en-US" altLang="ja-JP"/>
              <a:t>[</a:t>
            </a:r>
            <a:r>
              <a:rPr lang="ja-JP" altLang="en-US"/>
              <a:t>コンテンツ</a:t>
            </a:r>
            <a:r>
              <a:rPr lang="en-US" altLang="ja-JP"/>
              <a:t>]</a:t>
            </a:r>
            <a:r>
              <a:rPr lang="ja-JP" altLang="en-US"/>
              <a:t> </a:t>
            </a:r>
            <a:endParaRPr lang="en-US" altLang="ja-JP"/>
          </a:p>
          <a:p>
            <a:pPr marL="914400" lvl="1" indent="-457200">
              <a:buFont typeface="+mj-lt"/>
              <a:buAutoNum type="arabicPeriod"/>
            </a:pPr>
            <a:r>
              <a:rPr lang="en-US" altLang="ja-JP"/>
              <a:t>[</a:t>
            </a:r>
            <a:r>
              <a:rPr lang="ja-JP" altLang="en-US"/>
              <a:t>アイテムの追加</a:t>
            </a:r>
            <a:r>
              <a:rPr lang="en-US" altLang="ja-JP"/>
              <a:t>]</a:t>
            </a:r>
            <a:r>
              <a:rPr lang="ja-JP" altLang="en-US"/>
              <a:t> → </a:t>
            </a:r>
            <a:r>
              <a:rPr lang="en-US" altLang="ja-JP"/>
              <a:t>[</a:t>
            </a:r>
            <a:r>
              <a:rPr lang="ja-JP" altLang="en-US"/>
              <a:t>コンピュータ上</a:t>
            </a:r>
            <a:r>
              <a:rPr lang="en-US" altLang="ja-JP"/>
              <a:t>] </a:t>
            </a:r>
          </a:p>
          <a:p>
            <a:pPr marL="914400" lvl="1" indent="-457200">
              <a:buFont typeface="+mj-lt"/>
              <a:buAutoNum type="arabicPeriod"/>
            </a:pPr>
            <a:r>
              <a:rPr lang="ja-JP" altLang="en-US"/>
              <a:t>以下設定</a:t>
            </a:r>
            <a:br>
              <a:rPr lang="en-US" altLang="ja-JP"/>
            </a:br>
            <a:r>
              <a:rPr lang="ja-JP" altLang="en-US"/>
              <a:t>・ファイルを選択</a:t>
            </a:r>
            <a:r>
              <a:rPr lang="en-US" altLang="ja-JP"/>
              <a:t>: csv</a:t>
            </a:r>
            <a:r>
              <a:rPr lang="ja-JP" altLang="en-US"/>
              <a:t> を選択</a:t>
            </a:r>
            <a:br>
              <a:rPr lang="en-US" altLang="ja-JP"/>
            </a:br>
            <a:r>
              <a:rPr lang="ja-JP" altLang="en-US"/>
              <a:t>・タイトル</a:t>
            </a:r>
            <a:r>
              <a:rPr lang="en-US" altLang="ja-JP"/>
              <a:t>: </a:t>
            </a:r>
            <a:r>
              <a:rPr lang="ja-JP" altLang="en-US"/>
              <a:t>半角英数字</a:t>
            </a:r>
            <a:br>
              <a:rPr lang="en-US" altLang="ja-JP"/>
            </a:br>
            <a:r>
              <a:rPr lang="ja-JP" altLang="en-US"/>
              <a:t>・フィーチャの検索</a:t>
            </a:r>
            <a:r>
              <a:rPr lang="en-US" altLang="ja-JP"/>
              <a:t>:</a:t>
            </a:r>
            <a:r>
              <a:rPr lang="en-US" altLang="ja-JP">
                <a:solidFill>
                  <a:srgbClr val="FF0000"/>
                </a:solidFill>
              </a:rPr>
              <a:t>「</a:t>
            </a:r>
            <a:r>
              <a:rPr lang="ja-JP" altLang="en-US">
                <a:solidFill>
                  <a:srgbClr val="FF0000"/>
                </a:solidFill>
              </a:rPr>
              <a:t>なし。テーブルとして追加」</a:t>
            </a:r>
            <a:endParaRPr lang="en-US" altLang="ja-JP">
              <a:solidFill>
                <a:srgbClr val="FF0000"/>
              </a:solidFill>
            </a:endParaRPr>
          </a:p>
          <a:p>
            <a:pPr marL="914400" lvl="1" indent="-457200">
              <a:buFont typeface="+mj-lt"/>
              <a:buAutoNum type="arabicPeriod"/>
            </a:pPr>
            <a:r>
              <a:rPr lang="en-US" altLang="ja-JP"/>
              <a:t>[</a:t>
            </a:r>
            <a:r>
              <a:rPr lang="ja-JP" altLang="en-US"/>
              <a:t>アイテムの追加</a:t>
            </a:r>
            <a:r>
              <a:rPr lang="en-US" altLang="ja-JP"/>
              <a:t>]</a:t>
            </a:r>
          </a:p>
          <a:p>
            <a:pPr marL="914400" lvl="1" indent="-457200">
              <a:buFont typeface="+mj-lt"/>
              <a:buAutoNum type="arabicPeriod"/>
            </a:pPr>
            <a:r>
              <a:rPr lang="ja-JP" altLang="en-US"/>
              <a:t>追加後、アイテム詳細画面が表示</a:t>
            </a:r>
            <a:endParaRPr lang="en-US" altLang="ja-JP"/>
          </a:p>
          <a:p>
            <a:pPr marL="914400" lvl="1" indent="-457200">
              <a:buFont typeface="+mj-lt"/>
              <a:buAutoNum type="arabicPeriod"/>
            </a:pPr>
            <a:r>
              <a:rPr lang="en-US" altLang="ja-JP"/>
              <a:t>[</a:t>
            </a:r>
            <a:r>
              <a:rPr lang="ja-JP" altLang="en-US"/>
              <a:t>マップ</a:t>
            </a:r>
            <a:r>
              <a:rPr lang="en-US" altLang="ja-JP"/>
              <a:t>]</a:t>
            </a:r>
            <a:r>
              <a:rPr lang="ja-JP" altLang="en-US"/>
              <a:t> タブからマップ ビューアー に戻る</a:t>
            </a:r>
            <a:endParaRPr lang="en-US" altLang="ja-JP"/>
          </a:p>
          <a:p>
            <a:pPr marL="57150" indent="0">
              <a:buNone/>
            </a:pPr>
            <a:endParaRPr lang="en-US" altLang="ja-JP"/>
          </a:p>
          <a:p>
            <a:pPr marL="457200" lvl="1" indent="0">
              <a:buNone/>
            </a:pPr>
            <a:endParaRPr lang="en-US" altLang="ja-JP"/>
          </a:p>
          <a:p>
            <a:endParaRPr lang="en-US" altLang="ja-JP"/>
          </a:p>
          <a:p>
            <a:endParaRPr lang="en-US" altLang="ja-JP"/>
          </a:p>
          <a:p>
            <a:pPr lvl="1"/>
            <a:endParaRPr lang="en-US" altLang="ja-JP"/>
          </a:p>
          <a:p>
            <a:pPr lvl="1"/>
            <a:endParaRPr lang="en-US" altLang="ja-JP"/>
          </a:p>
        </p:txBody>
      </p:sp>
      <p:pic>
        <p:nvPicPr>
          <p:cNvPr id="7" name="図 6">
            <a:extLst>
              <a:ext uri="{FF2B5EF4-FFF2-40B4-BE49-F238E27FC236}">
                <a16:creationId xmlns:a16="http://schemas.microsoft.com/office/drawing/2014/main" id="{BD0AFB7B-C897-4B2D-A283-8278F3EA22D4}"/>
              </a:ext>
            </a:extLst>
          </p:cNvPr>
          <p:cNvPicPr>
            <a:picLocks noChangeAspect="1"/>
          </p:cNvPicPr>
          <p:nvPr/>
        </p:nvPicPr>
        <p:blipFill>
          <a:blip r:embed="rId3"/>
          <a:stretch>
            <a:fillRect/>
          </a:stretch>
        </p:blipFill>
        <p:spPr>
          <a:xfrm>
            <a:off x="4997023" y="2797733"/>
            <a:ext cx="4146977" cy="575346"/>
          </a:xfrm>
          <a:prstGeom prst="rect">
            <a:avLst/>
          </a:prstGeom>
          <a:ln>
            <a:solidFill>
              <a:schemeClr val="bg1">
                <a:lumMod val="85000"/>
              </a:schemeClr>
            </a:solidFill>
          </a:ln>
        </p:spPr>
      </p:pic>
      <p:sp>
        <p:nvSpPr>
          <p:cNvPr id="13" name="正方形/長方形 12">
            <a:extLst>
              <a:ext uri="{FF2B5EF4-FFF2-40B4-BE49-F238E27FC236}">
                <a16:creationId xmlns:a16="http://schemas.microsoft.com/office/drawing/2014/main" id="{387CDF65-A0C1-4B31-9EF6-D5F9D74E5209}"/>
              </a:ext>
            </a:extLst>
          </p:cNvPr>
          <p:cNvSpPr/>
          <p:nvPr/>
        </p:nvSpPr>
        <p:spPr>
          <a:xfrm>
            <a:off x="6948264" y="3055701"/>
            <a:ext cx="2016224" cy="307618"/>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91660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BC01E5-46EF-4F5D-B3E0-C3A82538B827}"/>
              </a:ext>
            </a:extLst>
          </p:cNvPr>
          <p:cNvSpPr>
            <a:spLocks noGrp="1"/>
          </p:cNvSpPr>
          <p:nvPr>
            <p:ph type="title"/>
          </p:nvPr>
        </p:nvSpPr>
        <p:spPr/>
        <p:txBody>
          <a:bodyPr/>
          <a:lstStyle/>
          <a:p>
            <a:r>
              <a:rPr lang="ja-JP" altLang="en-US"/>
              <a:t>解析</a:t>
            </a:r>
            <a:r>
              <a:rPr lang="en-US" altLang="ja-JP"/>
              <a:t>: </a:t>
            </a:r>
            <a:r>
              <a:rPr lang="ja-JP" altLang="en-US"/>
              <a:t>フィーチャの結合④ </a:t>
            </a:r>
            <a:r>
              <a:rPr lang="en-US" altLang="ja-JP"/>
              <a:t>(</a:t>
            </a:r>
            <a:r>
              <a:rPr lang="ja-JP" altLang="en-US"/>
              <a:t>オプション</a:t>
            </a:r>
            <a:r>
              <a:rPr lang="en-US" altLang="ja-JP"/>
              <a:t>)</a:t>
            </a:r>
            <a:endParaRPr kumimoji="1" lang="ja-JP" altLang="en-US"/>
          </a:p>
        </p:txBody>
      </p:sp>
      <p:sp>
        <p:nvSpPr>
          <p:cNvPr id="3" name="スライド番号プレースホルダー 2">
            <a:extLst>
              <a:ext uri="{FF2B5EF4-FFF2-40B4-BE49-F238E27FC236}">
                <a16:creationId xmlns:a16="http://schemas.microsoft.com/office/drawing/2014/main" id="{B07381BE-4BDD-4480-9C71-FAE94B02DEFA}"/>
              </a:ext>
            </a:extLst>
          </p:cNvPr>
          <p:cNvSpPr>
            <a:spLocks noGrp="1"/>
          </p:cNvSpPr>
          <p:nvPr>
            <p:ph type="sldNum" sz="quarter" idx="11"/>
          </p:nvPr>
        </p:nvSpPr>
        <p:spPr/>
        <p:txBody>
          <a:bodyPr/>
          <a:lstStyle/>
          <a:p>
            <a:pPr>
              <a:defRPr/>
            </a:pPr>
            <a:fld id="{E6A74B2F-0FF8-4856-97F4-6B7783B93B1A}" type="slidenum">
              <a:rPr lang="en-US" altLang="ja-JP" smtClean="0"/>
              <a:pPr>
                <a:defRPr/>
              </a:pPr>
              <a:t>23</a:t>
            </a:fld>
            <a:endParaRPr lang="en-US" altLang="ja-JP"/>
          </a:p>
        </p:txBody>
      </p:sp>
      <p:sp>
        <p:nvSpPr>
          <p:cNvPr id="4" name="コンテンツ プレースホルダー 3">
            <a:extLst>
              <a:ext uri="{FF2B5EF4-FFF2-40B4-BE49-F238E27FC236}">
                <a16:creationId xmlns:a16="http://schemas.microsoft.com/office/drawing/2014/main" id="{AB142264-D842-4FB1-85C7-40A771838600}"/>
              </a:ext>
            </a:extLst>
          </p:cNvPr>
          <p:cNvSpPr>
            <a:spLocks noGrp="1"/>
          </p:cNvSpPr>
          <p:nvPr>
            <p:ph sz="quarter" idx="12"/>
          </p:nvPr>
        </p:nvSpPr>
        <p:spPr>
          <a:xfrm>
            <a:off x="285720" y="1513116"/>
            <a:ext cx="8572560" cy="4940219"/>
          </a:xfrm>
        </p:spPr>
        <p:txBody>
          <a:bodyPr vert="horz" lIns="72000" tIns="72000" rIns="72000" bIns="72000" rtlCol="0" anchor="t">
            <a:normAutofit/>
          </a:bodyPr>
          <a:lstStyle/>
          <a:p>
            <a:pPr>
              <a:buFont typeface="Wingdings" panose="05000000000000000000" pitchFamily="2" charset="2"/>
              <a:buChar char="p"/>
            </a:pPr>
            <a:r>
              <a:rPr lang="ja-JP" altLang="en-US"/>
              <a:t>統計情報をマップに追加し、境界と結合</a:t>
            </a:r>
            <a:endParaRPr lang="en-US" altLang="ja-JP"/>
          </a:p>
          <a:p>
            <a:pPr marL="914400" lvl="1" indent="-457200">
              <a:buFont typeface="+mj-lt"/>
              <a:buAutoNum type="arabicPeriod"/>
            </a:pPr>
            <a:r>
              <a:rPr lang="en-US" altLang="ja-JP"/>
              <a:t>[</a:t>
            </a:r>
            <a:r>
              <a:rPr lang="ja-JP" altLang="en-US"/>
              <a:t>追加</a:t>
            </a:r>
            <a:r>
              <a:rPr lang="en-US" altLang="ja-JP"/>
              <a:t>]</a:t>
            </a:r>
            <a:r>
              <a:rPr lang="ja-JP" altLang="en-US"/>
              <a:t> → </a:t>
            </a:r>
            <a:r>
              <a:rPr lang="en-US" altLang="ja-JP"/>
              <a:t>[</a:t>
            </a:r>
            <a:r>
              <a:rPr lang="ja-JP" altLang="en-US"/>
              <a:t>レイヤーの追加</a:t>
            </a:r>
            <a:r>
              <a:rPr lang="en-US" altLang="ja-JP"/>
              <a:t>] </a:t>
            </a:r>
          </a:p>
          <a:p>
            <a:pPr marL="914400" lvl="1" indent="-457200">
              <a:buFont typeface="+mj-lt"/>
              <a:buAutoNum type="arabicPeriod"/>
            </a:pPr>
            <a:r>
              <a:rPr lang="ja-JP" altLang="en-US"/>
              <a:t>③で追加したレイヤーを追加</a:t>
            </a:r>
            <a:endParaRPr lang="en-US" altLang="ja-JP"/>
          </a:p>
          <a:p>
            <a:pPr marL="914400" lvl="1" indent="-457200">
              <a:buFont typeface="+mj-lt"/>
              <a:buAutoNum type="arabicPeriod"/>
            </a:pPr>
            <a:r>
              <a:rPr lang="en-US" altLang="ja-JP"/>
              <a:t>[</a:t>
            </a:r>
            <a:r>
              <a:rPr lang="ja-JP" altLang="en-US"/>
              <a:t>解析</a:t>
            </a:r>
            <a:r>
              <a:rPr lang="en-US" altLang="ja-JP"/>
              <a:t>]</a:t>
            </a:r>
            <a:r>
              <a:rPr lang="ja-JP" altLang="en-US"/>
              <a:t> → </a:t>
            </a:r>
            <a:r>
              <a:rPr lang="en-US" altLang="ja-JP"/>
              <a:t>[</a:t>
            </a:r>
            <a:r>
              <a:rPr lang="ja-JP" altLang="en-US"/>
              <a:t>データの集約</a:t>
            </a:r>
            <a:r>
              <a:rPr lang="en-US" altLang="ja-JP"/>
              <a:t>]</a:t>
            </a:r>
            <a:br>
              <a:rPr lang="en-US" altLang="ja-JP"/>
            </a:br>
            <a:r>
              <a:rPr lang="ja-JP" altLang="en-US"/>
              <a:t>　               → </a:t>
            </a:r>
            <a:r>
              <a:rPr lang="en-US" altLang="ja-JP"/>
              <a:t>[</a:t>
            </a:r>
            <a:r>
              <a:rPr lang="ja-JP" altLang="ja-JP"/>
              <a:t>フィーチャーの結合</a:t>
            </a:r>
            <a:r>
              <a:rPr lang="en-US" altLang="ja-JP"/>
              <a:t>]</a:t>
            </a:r>
          </a:p>
          <a:p>
            <a:pPr marL="914400" lvl="1" indent="-457200">
              <a:buFont typeface="+mj-lt"/>
              <a:buAutoNum type="arabicPeriod"/>
            </a:pPr>
            <a:r>
              <a:rPr lang="en-US" altLang="ja-JP"/>
              <a:t> </a:t>
            </a:r>
            <a:r>
              <a:rPr lang="ja-JP" altLang="en-US"/>
              <a:t>赤枠内の設定・確認</a:t>
            </a:r>
            <a:endParaRPr lang="en-US" altLang="ja-JP"/>
          </a:p>
          <a:p>
            <a:pPr marL="914400" lvl="1" indent="-457200">
              <a:buFont typeface="+mj-lt"/>
              <a:buAutoNum type="arabicPeriod"/>
            </a:pPr>
            <a:r>
              <a:rPr lang="en-US" altLang="ja-JP"/>
              <a:t>[</a:t>
            </a:r>
            <a:r>
              <a:rPr lang="ja-JP" altLang="en-US"/>
              <a:t>分析の実行</a:t>
            </a:r>
            <a:r>
              <a:rPr lang="en-US" altLang="ja-JP"/>
              <a:t>]</a:t>
            </a:r>
            <a:br>
              <a:rPr lang="en-US" altLang="ja-JP"/>
            </a:br>
            <a:endParaRPr lang="en-US" altLang="ja-JP"/>
          </a:p>
          <a:p>
            <a:pPr marL="457200" lvl="1" indent="0">
              <a:buNone/>
            </a:pPr>
            <a:r>
              <a:rPr lang="ja-JP" altLang="en-US"/>
              <a:t> </a:t>
            </a:r>
            <a:r>
              <a:rPr lang="en-US" altLang="ja-JP"/>
              <a:t>&lt;</a:t>
            </a:r>
            <a:r>
              <a:rPr lang="ja-JP" altLang="en-US"/>
              <a:t>設定注意点</a:t>
            </a:r>
            <a:r>
              <a:rPr lang="en-US" altLang="ja-JP"/>
              <a:t>&gt;</a:t>
            </a:r>
            <a:br>
              <a:rPr lang="en-US" altLang="ja-JP"/>
            </a:br>
            <a:r>
              <a:rPr lang="ja-JP" altLang="en-US"/>
              <a:t>・結合にあたり必ず共通の値が必要です</a:t>
            </a:r>
            <a:br>
              <a:rPr lang="en-US" altLang="ja-JP"/>
            </a:br>
            <a:r>
              <a:rPr lang="ja-JP" altLang="en-US"/>
              <a:t>   （</a:t>
            </a:r>
            <a:r>
              <a:rPr lang="en-US" altLang="ja-JP"/>
              <a:t>ID</a:t>
            </a:r>
            <a:r>
              <a:rPr lang="ja-JP" altLang="en-US"/>
              <a:t> や 名前、ここでは </a:t>
            </a:r>
            <a:r>
              <a:rPr lang="en-US" altLang="ja-JP"/>
              <a:t>KYE_CODE</a:t>
            </a:r>
            <a:r>
              <a:rPr lang="ja-JP" altLang="en-US"/>
              <a:t>）</a:t>
            </a:r>
            <a:br>
              <a:rPr lang="en-US" altLang="ja-JP"/>
            </a:br>
            <a:r>
              <a:rPr lang="ja-JP" altLang="en-US"/>
              <a:t>・ 共通の値の項目については</a:t>
            </a:r>
            <a:br>
              <a:rPr lang="ja-JP" altLang="en-US"/>
            </a:br>
            <a:r>
              <a:rPr lang="ja-JP" altLang="en-US"/>
              <a:t>    データタイプも一致している必要があります</a:t>
            </a:r>
          </a:p>
          <a:p>
            <a:pPr marL="57150" indent="0">
              <a:buNone/>
            </a:pPr>
            <a:endParaRPr lang="en-US" altLang="ja-JP"/>
          </a:p>
          <a:p>
            <a:pPr marL="457200" lvl="1" indent="0">
              <a:buNone/>
            </a:pPr>
            <a:endParaRPr lang="en-US" altLang="ja-JP"/>
          </a:p>
          <a:p>
            <a:endParaRPr lang="en-US" altLang="ja-JP"/>
          </a:p>
          <a:p>
            <a:endParaRPr lang="en-US" altLang="ja-JP"/>
          </a:p>
          <a:p>
            <a:pPr lvl="1"/>
            <a:endParaRPr lang="en-US" altLang="ja-JP"/>
          </a:p>
          <a:p>
            <a:pPr lvl="1"/>
            <a:endParaRPr lang="en-US" altLang="ja-JP"/>
          </a:p>
        </p:txBody>
      </p:sp>
      <p:pic>
        <p:nvPicPr>
          <p:cNvPr id="10" name="図 9">
            <a:extLst>
              <a:ext uri="{FF2B5EF4-FFF2-40B4-BE49-F238E27FC236}">
                <a16:creationId xmlns:a16="http://schemas.microsoft.com/office/drawing/2014/main" id="{146B1131-CC34-463D-BB3F-C7A6BB6AF83D}"/>
              </a:ext>
            </a:extLst>
          </p:cNvPr>
          <p:cNvPicPr>
            <a:picLocks noChangeAspect="1"/>
          </p:cNvPicPr>
          <p:nvPr/>
        </p:nvPicPr>
        <p:blipFill>
          <a:blip r:embed="rId3"/>
          <a:stretch>
            <a:fillRect/>
          </a:stretch>
        </p:blipFill>
        <p:spPr>
          <a:xfrm>
            <a:off x="6444208" y="1281772"/>
            <a:ext cx="2311761" cy="5344883"/>
          </a:xfrm>
          <a:prstGeom prst="rect">
            <a:avLst/>
          </a:prstGeom>
          <a:ln>
            <a:solidFill>
              <a:schemeClr val="bg1">
                <a:lumMod val="85000"/>
              </a:schemeClr>
            </a:solidFill>
          </a:ln>
        </p:spPr>
      </p:pic>
      <p:sp>
        <p:nvSpPr>
          <p:cNvPr id="14" name="正方形/長方形 13">
            <a:extLst>
              <a:ext uri="{FF2B5EF4-FFF2-40B4-BE49-F238E27FC236}">
                <a16:creationId xmlns:a16="http://schemas.microsoft.com/office/drawing/2014/main" id="{2092AC46-DA0E-4C05-BE8D-E3EC0A526A4B}"/>
              </a:ext>
            </a:extLst>
          </p:cNvPr>
          <p:cNvSpPr/>
          <p:nvPr/>
        </p:nvSpPr>
        <p:spPr>
          <a:xfrm>
            <a:off x="6591976" y="3065461"/>
            <a:ext cx="2016224" cy="307618"/>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36C1CEB5-56D6-4192-952F-B33A4A3D2D3B}"/>
              </a:ext>
            </a:extLst>
          </p:cNvPr>
          <p:cNvSpPr/>
          <p:nvPr/>
        </p:nvSpPr>
        <p:spPr>
          <a:xfrm>
            <a:off x="6591976" y="3363929"/>
            <a:ext cx="2016224" cy="307618"/>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15C6964F-75A5-489C-884F-9A11498A5514}"/>
              </a:ext>
            </a:extLst>
          </p:cNvPr>
          <p:cNvSpPr/>
          <p:nvPr/>
        </p:nvSpPr>
        <p:spPr>
          <a:xfrm>
            <a:off x="8006390" y="5858841"/>
            <a:ext cx="829896" cy="216024"/>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4CFE5837-B571-441F-AE54-1C0ADC474572}"/>
              </a:ext>
            </a:extLst>
          </p:cNvPr>
          <p:cNvSpPr/>
          <p:nvPr/>
        </p:nvSpPr>
        <p:spPr>
          <a:xfrm>
            <a:off x="6560355" y="5279765"/>
            <a:ext cx="1828069" cy="280608"/>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0B6FA3C1-AA39-42F2-BE04-6002DA00A246}"/>
              </a:ext>
            </a:extLst>
          </p:cNvPr>
          <p:cNvSpPr/>
          <p:nvPr/>
        </p:nvSpPr>
        <p:spPr>
          <a:xfrm>
            <a:off x="6444208" y="1601902"/>
            <a:ext cx="2043770" cy="894316"/>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7693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BC01E5-46EF-4F5D-B3E0-C3A82538B827}"/>
              </a:ext>
            </a:extLst>
          </p:cNvPr>
          <p:cNvSpPr>
            <a:spLocks noGrp="1"/>
          </p:cNvSpPr>
          <p:nvPr>
            <p:ph type="title"/>
          </p:nvPr>
        </p:nvSpPr>
        <p:spPr/>
        <p:txBody>
          <a:bodyPr/>
          <a:lstStyle/>
          <a:p>
            <a:r>
              <a:rPr lang="ja-JP" altLang="en-US"/>
              <a:t>解析</a:t>
            </a:r>
            <a:r>
              <a:rPr lang="en-US" altLang="ja-JP"/>
              <a:t>: </a:t>
            </a:r>
            <a:r>
              <a:rPr lang="ja-JP" altLang="en-US"/>
              <a:t>フィーチャの結合⑤ </a:t>
            </a:r>
            <a:r>
              <a:rPr lang="en-US" altLang="ja-JP"/>
              <a:t>(</a:t>
            </a:r>
            <a:r>
              <a:rPr lang="ja-JP" altLang="en-US"/>
              <a:t>オプション</a:t>
            </a:r>
            <a:r>
              <a:rPr lang="en-US" altLang="ja-JP"/>
              <a:t>)</a:t>
            </a:r>
            <a:endParaRPr kumimoji="1" lang="ja-JP" altLang="en-US"/>
          </a:p>
        </p:txBody>
      </p:sp>
      <p:sp>
        <p:nvSpPr>
          <p:cNvPr id="3" name="スライド番号プレースホルダー 2">
            <a:extLst>
              <a:ext uri="{FF2B5EF4-FFF2-40B4-BE49-F238E27FC236}">
                <a16:creationId xmlns:a16="http://schemas.microsoft.com/office/drawing/2014/main" id="{B07381BE-4BDD-4480-9C71-FAE94B02DEFA}"/>
              </a:ext>
            </a:extLst>
          </p:cNvPr>
          <p:cNvSpPr>
            <a:spLocks noGrp="1"/>
          </p:cNvSpPr>
          <p:nvPr>
            <p:ph type="sldNum" sz="quarter" idx="11"/>
          </p:nvPr>
        </p:nvSpPr>
        <p:spPr/>
        <p:txBody>
          <a:bodyPr/>
          <a:lstStyle/>
          <a:p>
            <a:pPr>
              <a:defRPr/>
            </a:pPr>
            <a:fld id="{E6A74B2F-0FF8-4856-97F4-6B7783B93B1A}" type="slidenum">
              <a:rPr lang="en-US" altLang="ja-JP" smtClean="0"/>
              <a:pPr>
                <a:defRPr/>
              </a:pPr>
              <a:t>24</a:t>
            </a:fld>
            <a:endParaRPr lang="en-US" altLang="ja-JP"/>
          </a:p>
        </p:txBody>
      </p:sp>
      <p:sp>
        <p:nvSpPr>
          <p:cNvPr id="4" name="コンテンツ プレースホルダー 3">
            <a:extLst>
              <a:ext uri="{FF2B5EF4-FFF2-40B4-BE49-F238E27FC236}">
                <a16:creationId xmlns:a16="http://schemas.microsoft.com/office/drawing/2014/main" id="{AB142264-D842-4FB1-85C7-40A771838600}"/>
              </a:ext>
            </a:extLst>
          </p:cNvPr>
          <p:cNvSpPr>
            <a:spLocks noGrp="1"/>
          </p:cNvSpPr>
          <p:nvPr>
            <p:ph sz="quarter" idx="12"/>
          </p:nvPr>
        </p:nvSpPr>
        <p:spPr>
          <a:xfrm>
            <a:off x="285720" y="1513116"/>
            <a:ext cx="8572560" cy="4940219"/>
          </a:xfrm>
        </p:spPr>
        <p:txBody>
          <a:bodyPr>
            <a:normAutofit/>
          </a:bodyPr>
          <a:lstStyle/>
          <a:p>
            <a:r>
              <a:rPr lang="ja-JP" altLang="en-US"/>
              <a:t>結合した情報を確認 </a:t>
            </a:r>
            <a:r>
              <a:rPr lang="en-US" altLang="ja-JP"/>
              <a:t>&amp;</a:t>
            </a:r>
            <a:r>
              <a:rPr lang="ja-JP" altLang="en-US"/>
              <a:t> 結合した情報でシンボル表示</a:t>
            </a:r>
            <a:endParaRPr lang="en-US" altLang="ja-JP"/>
          </a:p>
          <a:p>
            <a:pPr lvl="1"/>
            <a:r>
              <a:rPr lang="ja-JP" altLang="en-US"/>
              <a:t>マップ上でクリック</a:t>
            </a:r>
            <a:endParaRPr lang="en-US" altLang="ja-JP"/>
          </a:p>
          <a:p>
            <a:pPr lvl="1"/>
            <a:r>
              <a:rPr lang="ja-JP" altLang="en-US"/>
              <a:t>属性テーブルの表示</a:t>
            </a:r>
            <a:endParaRPr lang="en-US" altLang="ja-JP"/>
          </a:p>
          <a:p>
            <a:pPr lvl="1"/>
            <a:r>
              <a:rPr lang="ja-JP" altLang="en-US"/>
              <a:t>シンボルの変更</a:t>
            </a:r>
            <a:br>
              <a:rPr lang="en-US" altLang="ja-JP"/>
            </a:br>
            <a:endParaRPr lang="en-US" altLang="ja-JP"/>
          </a:p>
          <a:p>
            <a:pPr marL="57150" indent="0">
              <a:buNone/>
            </a:pPr>
            <a:endParaRPr lang="en-US" altLang="ja-JP"/>
          </a:p>
          <a:p>
            <a:pPr marL="457200" lvl="1" indent="0">
              <a:buNone/>
            </a:pPr>
            <a:endParaRPr lang="en-US" altLang="ja-JP"/>
          </a:p>
          <a:p>
            <a:endParaRPr lang="en-US" altLang="ja-JP"/>
          </a:p>
          <a:p>
            <a:endParaRPr lang="en-US" altLang="ja-JP"/>
          </a:p>
          <a:p>
            <a:pPr lvl="1"/>
            <a:endParaRPr lang="en-US" altLang="ja-JP"/>
          </a:p>
          <a:p>
            <a:pPr lvl="1"/>
            <a:endParaRPr lang="en-US" altLang="ja-JP"/>
          </a:p>
        </p:txBody>
      </p:sp>
      <p:sp>
        <p:nvSpPr>
          <p:cNvPr id="11" name="四角形: 角を丸くする 10">
            <a:extLst>
              <a:ext uri="{FF2B5EF4-FFF2-40B4-BE49-F238E27FC236}">
                <a16:creationId xmlns:a16="http://schemas.microsoft.com/office/drawing/2014/main" id="{964519E2-22BE-4B5B-9EEB-2776236A1342}"/>
              </a:ext>
            </a:extLst>
          </p:cNvPr>
          <p:cNvSpPr/>
          <p:nvPr/>
        </p:nvSpPr>
        <p:spPr>
          <a:xfrm>
            <a:off x="551758" y="5335107"/>
            <a:ext cx="8302950" cy="1131170"/>
          </a:xfrm>
          <a:prstGeom prst="roundRect">
            <a:avLst/>
          </a:prstGeom>
          <a:solidFill>
            <a:srgbClr val="00B0F0"/>
          </a:solidFill>
          <a:ln w="571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b="1">
                <a:solidFill>
                  <a:schemeClr val="bg1"/>
                </a:solidFill>
              </a:rPr>
              <a:t>・逆引きガイド</a:t>
            </a:r>
            <a:r>
              <a:rPr kumimoji="1" lang="en-US" altLang="ja-JP" b="1">
                <a:solidFill>
                  <a:schemeClr val="bg1"/>
                </a:solidFill>
              </a:rPr>
              <a:t>:</a:t>
            </a:r>
            <a:r>
              <a:rPr kumimoji="1" lang="ja-JP" altLang="en-US" b="1">
                <a:solidFill>
                  <a:schemeClr val="bg1"/>
                </a:solidFill>
              </a:rPr>
              <a:t> </a:t>
            </a:r>
            <a:endParaRPr lang="en-US" altLang="ja-JP" b="1">
              <a:solidFill>
                <a:schemeClr val="bg1"/>
              </a:solidFill>
            </a:endParaRPr>
          </a:p>
          <a:p>
            <a:r>
              <a:rPr lang="ja-JP" altLang="en-US" b="1">
                <a:solidFill>
                  <a:schemeClr val="bg1"/>
                </a:solidFill>
              </a:rPr>
              <a:t>「</a:t>
            </a:r>
            <a:r>
              <a:rPr lang="en-US" altLang="ja-JP" b="1">
                <a:solidFill>
                  <a:schemeClr val="bg1"/>
                </a:solidFill>
              </a:rPr>
              <a:t>3-2.</a:t>
            </a:r>
            <a:r>
              <a:rPr lang="ja-JP" altLang="en-US" b="1">
                <a:solidFill>
                  <a:schemeClr val="bg1"/>
                </a:solidFill>
              </a:rPr>
              <a:t> シンボルを変更したい」</a:t>
            </a:r>
            <a:r>
              <a:rPr lang="en-US" altLang="ja-JP" b="1">
                <a:solidFill>
                  <a:schemeClr val="bg1"/>
                </a:solidFill>
              </a:rPr>
              <a:t>&gt;</a:t>
            </a:r>
            <a:r>
              <a:rPr lang="ja-JP" altLang="en-US" b="1">
                <a:solidFill>
                  <a:schemeClr val="bg1"/>
                </a:solidFill>
              </a:rPr>
              <a:t> 「数と量 </a:t>
            </a:r>
            <a:r>
              <a:rPr lang="en-US" altLang="ja-JP" b="1">
                <a:solidFill>
                  <a:schemeClr val="bg1"/>
                </a:solidFill>
              </a:rPr>
              <a:t>(</a:t>
            </a:r>
            <a:r>
              <a:rPr lang="ja-JP" altLang="en-US" b="1">
                <a:solidFill>
                  <a:schemeClr val="bg1"/>
                </a:solidFill>
              </a:rPr>
              <a:t>色</a:t>
            </a:r>
            <a:r>
              <a:rPr lang="en-US" altLang="ja-JP" b="1">
                <a:solidFill>
                  <a:schemeClr val="bg1"/>
                </a:solidFill>
              </a:rPr>
              <a:t>)</a:t>
            </a:r>
            <a:r>
              <a:rPr lang="ja-JP" altLang="en-US" b="1">
                <a:solidFill>
                  <a:schemeClr val="bg1"/>
                </a:solidFill>
              </a:rPr>
              <a:t>の場合」</a:t>
            </a:r>
            <a:r>
              <a:rPr lang="en-US" altLang="ja-JP" b="1">
                <a:solidFill>
                  <a:schemeClr val="bg1"/>
                </a:solidFill>
              </a:rPr>
              <a:t>p63 </a:t>
            </a:r>
          </a:p>
        </p:txBody>
      </p:sp>
      <p:pic>
        <p:nvPicPr>
          <p:cNvPr id="5" name="図 4">
            <a:extLst>
              <a:ext uri="{FF2B5EF4-FFF2-40B4-BE49-F238E27FC236}">
                <a16:creationId xmlns:a16="http://schemas.microsoft.com/office/drawing/2014/main" id="{C04396EA-CC76-491D-82FF-FCF07A393BDB}"/>
              </a:ext>
            </a:extLst>
          </p:cNvPr>
          <p:cNvPicPr>
            <a:picLocks noChangeAspect="1"/>
          </p:cNvPicPr>
          <p:nvPr/>
        </p:nvPicPr>
        <p:blipFill>
          <a:blip r:embed="rId3"/>
          <a:stretch>
            <a:fillRect/>
          </a:stretch>
        </p:blipFill>
        <p:spPr>
          <a:xfrm>
            <a:off x="4066684" y="2480185"/>
            <a:ext cx="4788024" cy="2674013"/>
          </a:xfrm>
          <a:prstGeom prst="rect">
            <a:avLst/>
          </a:prstGeom>
        </p:spPr>
      </p:pic>
    </p:spTree>
    <p:extLst>
      <p:ext uri="{BB962C8B-B14F-4D97-AF65-F5344CB8AC3E}">
        <p14:creationId xmlns:p14="http://schemas.microsoft.com/office/powerpoint/2010/main" val="3210723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A87D4A-CE96-4B84-B4C1-12216EB35DFA}"/>
              </a:ext>
            </a:extLst>
          </p:cNvPr>
          <p:cNvSpPr>
            <a:spLocks noGrp="1"/>
          </p:cNvSpPr>
          <p:nvPr>
            <p:ph type="title"/>
          </p:nvPr>
        </p:nvSpPr>
        <p:spPr/>
        <p:txBody>
          <a:bodyPr/>
          <a:lstStyle/>
          <a:p>
            <a:r>
              <a:rPr kumimoji="1" lang="en-US" altLang="ja-JP"/>
              <a:t>Web</a:t>
            </a:r>
            <a:r>
              <a:rPr kumimoji="1" lang="ja-JP" altLang="en-US"/>
              <a:t> マップ</a:t>
            </a:r>
            <a:r>
              <a:rPr lang="en-US" altLang="ja-JP"/>
              <a:t> </a:t>
            </a:r>
            <a:r>
              <a:rPr lang="ja-JP" altLang="en-US"/>
              <a:t>の保存と共有 ①</a:t>
            </a:r>
            <a:endParaRPr kumimoji="1" lang="ja-JP" altLang="en-US"/>
          </a:p>
        </p:txBody>
      </p:sp>
      <p:sp>
        <p:nvSpPr>
          <p:cNvPr id="3" name="スライド番号プレースホルダー 2">
            <a:extLst>
              <a:ext uri="{FF2B5EF4-FFF2-40B4-BE49-F238E27FC236}">
                <a16:creationId xmlns:a16="http://schemas.microsoft.com/office/drawing/2014/main" id="{923DFD86-7B89-492F-9F36-83AC3A68FE50}"/>
              </a:ext>
            </a:extLst>
          </p:cNvPr>
          <p:cNvSpPr>
            <a:spLocks noGrp="1"/>
          </p:cNvSpPr>
          <p:nvPr>
            <p:ph type="sldNum" sz="quarter" idx="11"/>
          </p:nvPr>
        </p:nvSpPr>
        <p:spPr/>
        <p:txBody>
          <a:bodyPr/>
          <a:lstStyle/>
          <a:p>
            <a:pPr>
              <a:defRPr/>
            </a:pPr>
            <a:fld id="{E6A74B2F-0FF8-4856-97F4-6B7783B93B1A}" type="slidenum">
              <a:rPr lang="en-US" altLang="ja-JP" smtClean="0"/>
              <a:pPr>
                <a:defRPr/>
              </a:pPr>
              <a:t>25</a:t>
            </a:fld>
            <a:endParaRPr lang="en-US" altLang="ja-JP"/>
          </a:p>
        </p:txBody>
      </p:sp>
      <p:sp>
        <p:nvSpPr>
          <p:cNvPr id="4" name="コンテンツ プレースホルダー 3">
            <a:extLst>
              <a:ext uri="{FF2B5EF4-FFF2-40B4-BE49-F238E27FC236}">
                <a16:creationId xmlns:a16="http://schemas.microsoft.com/office/drawing/2014/main" id="{11F8A4B0-A458-4003-A29D-15C8F655A923}"/>
              </a:ext>
            </a:extLst>
          </p:cNvPr>
          <p:cNvSpPr>
            <a:spLocks noGrp="1"/>
          </p:cNvSpPr>
          <p:nvPr>
            <p:ph sz="quarter" idx="12"/>
          </p:nvPr>
        </p:nvSpPr>
        <p:spPr>
          <a:xfrm>
            <a:off x="285720" y="1500174"/>
            <a:ext cx="8572560" cy="5072098"/>
          </a:xfrm>
        </p:spPr>
        <p:txBody>
          <a:bodyPr vert="horz" lIns="72000" tIns="72000" rIns="72000" bIns="72000" rtlCol="0" anchor="t">
            <a:normAutofit/>
          </a:bodyPr>
          <a:lstStyle/>
          <a:p>
            <a:pPr>
              <a:buFont typeface="Wingdings" panose="05000000000000000000" pitchFamily="2" charset="2"/>
              <a:buChar char="p"/>
            </a:pPr>
            <a:r>
              <a:rPr kumimoji="1" lang="ja-JP" altLang="en-US"/>
              <a:t>ここまでで作成したフィーチャ レイヤーを含めてマップを保存します。</a:t>
            </a:r>
            <a:r>
              <a:rPr kumimoji="1" lang="en-US" altLang="ja-JP"/>
              <a:t>(</a:t>
            </a:r>
            <a:r>
              <a:rPr kumimoji="1" lang="en-US" altLang="ja-JP" err="1"/>
              <a:t>mxd</a:t>
            </a:r>
            <a:r>
              <a:rPr kumimoji="1" lang="ja-JP" altLang="en-US"/>
              <a:t> ファイルを作成するイメージ</a:t>
            </a:r>
            <a:r>
              <a:rPr lang="ja-JP" altLang="en-US"/>
              <a:t>です</a:t>
            </a:r>
            <a:r>
              <a:rPr kumimoji="1" lang="en-US" altLang="ja-JP"/>
              <a:t>)</a:t>
            </a:r>
            <a:br>
              <a:rPr lang="en-US" altLang="ja-JP"/>
            </a:br>
            <a:endParaRPr kumimoji="1" lang="en-US" altLang="ja-JP"/>
          </a:p>
          <a:p>
            <a:pPr marL="450850"/>
            <a:r>
              <a:rPr kumimoji="1" lang="ja-JP" altLang="en-US" sz="2000"/>
              <a:t>マップビューアーの </a:t>
            </a:r>
            <a:r>
              <a:rPr kumimoji="1" lang="en-US" altLang="ja-JP" sz="2000"/>
              <a:t>[</a:t>
            </a:r>
            <a:r>
              <a:rPr kumimoji="1" lang="ja-JP" altLang="en-US" sz="2000"/>
              <a:t>保存</a:t>
            </a:r>
            <a:r>
              <a:rPr kumimoji="1" lang="en-US" altLang="ja-JP" sz="2000"/>
              <a:t>]</a:t>
            </a:r>
            <a:r>
              <a:rPr kumimoji="1" lang="ja-JP" altLang="en-US" sz="2000"/>
              <a:t> → </a:t>
            </a:r>
            <a:r>
              <a:rPr kumimoji="1" lang="en-US" altLang="ja-JP" sz="2000"/>
              <a:t>[</a:t>
            </a:r>
            <a:r>
              <a:rPr kumimoji="1" lang="ja-JP" altLang="en-US" sz="2000"/>
              <a:t>保存</a:t>
            </a:r>
            <a:r>
              <a:rPr kumimoji="1" lang="en-US" altLang="ja-JP" sz="2000"/>
              <a:t>]</a:t>
            </a:r>
            <a:endParaRPr lang="en-US" altLang="ja-JP" sz="2000"/>
          </a:p>
          <a:p>
            <a:pPr marL="450850"/>
            <a:r>
              <a:rPr lang="ja-JP" altLang="en-US" sz="2000"/>
              <a:t>以下を入力</a:t>
            </a:r>
            <a:br>
              <a:rPr lang="en-US" altLang="ja-JP" sz="2000"/>
            </a:br>
            <a:r>
              <a:rPr lang="ja-JP" altLang="en-US" sz="2000"/>
              <a:t>・タイトル </a:t>
            </a:r>
            <a:r>
              <a:rPr lang="en-US" altLang="ja-JP" sz="2000"/>
              <a:t>(</a:t>
            </a:r>
            <a:r>
              <a:rPr lang="ja-JP" altLang="en-US" sz="2000"/>
              <a:t>半角英数字</a:t>
            </a:r>
            <a:r>
              <a:rPr lang="en-US" altLang="ja-JP" sz="2000"/>
              <a:t>)</a:t>
            </a:r>
            <a:br>
              <a:rPr lang="en-US" altLang="ja-JP" sz="2000"/>
            </a:br>
            <a:r>
              <a:rPr lang="ja-JP" altLang="en-US" sz="2000"/>
              <a:t>・タグ </a:t>
            </a:r>
            <a:r>
              <a:rPr lang="en-US" altLang="ja-JP" sz="2000"/>
              <a:t>(</a:t>
            </a:r>
            <a:r>
              <a:rPr lang="ja-JP" altLang="en-US" sz="2000"/>
              <a:t>検索しやすいワード</a:t>
            </a:r>
            <a:r>
              <a:rPr lang="en-US" altLang="ja-JP" sz="2000"/>
              <a:t>)</a:t>
            </a:r>
            <a:br>
              <a:rPr lang="en-US" altLang="ja-JP" sz="2000"/>
            </a:br>
            <a:r>
              <a:rPr lang="ja-JP" altLang="en-US" sz="2000"/>
              <a:t>・サマリー </a:t>
            </a:r>
            <a:r>
              <a:rPr lang="en-US" altLang="ja-JP" sz="2000"/>
              <a:t>(</a:t>
            </a:r>
            <a:r>
              <a:rPr lang="ja-JP" altLang="en-US" sz="2000"/>
              <a:t>マップの説明</a:t>
            </a:r>
            <a:r>
              <a:rPr lang="en-US" altLang="ja-JP" sz="2000"/>
              <a:t>)</a:t>
            </a:r>
          </a:p>
          <a:p>
            <a:pPr marL="450850"/>
            <a:r>
              <a:rPr kumimoji="1" lang="en-US" altLang="ja-JP" sz="2000"/>
              <a:t>[</a:t>
            </a:r>
            <a:r>
              <a:rPr lang="ja-JP" altLang="en-US" sz="2000"/>
              <a:t>マップの保存</a:t>
            </a:r>
            <a:r>
              <a:rPr lang="en-US" altLang="ja-JP" sz="2000"/>
              <a:t>]</a:t>
            </a:r>
            <a:br>
              <a:rPr lang="en-US" altLang="ja-JP" sz="2000"/>
            </a:br>
            <a:r>
              <a:rPr lang="ja-JP" altLang="en-US" sz="2000"/>
              <a:t> </a:t>
            </a:r>
            <a:endParaRPr lang="en-US" altLang="ja-JP" sz="2000"/>
          </a:p>
          <a:p>
            <a:pPr marL="450850"/>
            <a:endParaRPr lang="ja-JP" altLang="en-US" sz="2000"/>
          </a:p>
          <a:p>
            <a:endParaRPr lang="en-US" altLang="ja-JP"/>
          </a:p>
        </p:txBody>
      </p:sp>
      <p:sp>
        <p:nvSpPr>
          <p:cNvPr id="5" name="四角形: 角を丸くする 4">
            <a:extLst>
              <a:ext uri="{FF2B5EF4-FFF2-40B4-BE49-F238E27FC236}">
                <a16:creationId xmlns:a16="http://schemas.microsoft.com/office/drawing/2014/main" id="{9DD6C0B1-24A7-4DDB-A853-EE59122A30B7}"/>
              </a:ext>
            </a:extLst>
          </p:cNvPr>
          <p:cNvSpPr/>
          <p:nvPr/>
        </p:nvSpPr>
        <p:spPr>
          <a:xfrm>
            <a:off x="385979" y="5357826"/>
            <a:ext cx="8302950" cy="1015401"/>
          </a:xfrm>
          <a:prstGeom prst="roundRect">
            <a:avLst/>
          </a:prstGeom>
          <a:solidFill>
            <a:srgbClr val="00B0F0"/>
          </a:solidFill>
          <a:ln w="571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b="1">
                <a:solidFill>
                  <a:schemeClr val="bg1"/>
                </a:solidFill>
              </a:rPr>
              <a:t>・逆引きガイド</a:t>
            </a:r>
            <a:r>
              <a:rPr kumimoji="1" lang="en-US" altLang="ja-JP" b="1">
                <a:solidFill>
                  <a:schemeClr val="bg1"/>
                </a:solidFill>
              </a:rPr>
              <a:t>:</a:t>
            </a:r>
            <a:r>
              <a:rPr kumimoji="1" lang="ja-JP" altLang="en-US" b="1">
                <a:solidFill>
                  <a:schemeClr val="bg1"/>
                </a:solidFill>
              </a:rPr>
              <a:t> </a:t>
            </a:r>
            <a:endParaRPr lang="en-US" altLang="ja-JP" b="1">
              <a:solidFill>
                <a:schemeClr val="bg1"/>
              </a:solidFill>
            </a:endParaRPr>
          </a:p>
          <a:p>
            <a:r>
              <a:rPr lang="ja-JP" altLang="en-US" b="1">
                <a:solidFill>
                  <a:schemeClr val="bg1"/>
                </a:solidFill>
              </a:rPr>
              <a:t>「</a:t>
            </a:r>
            <a:r>
              <a:rPr lang="en-US" altLang="ja-JP" b="1">
                <a:solidFill>
                  <a:schemeClr val="bg1"/>
                </a:solidFill>
              </a:rPr>
              <a:t>3-1</a:t>
            </a:r>
            <a:r>
              <a:rPr lang="ja-JP" altLang="en-US" b="1">
                <a:solidFill>
                  <a:schemeClr val="bg1"/>
                </a:solidFill>
              </a:rPr>
              <a:t>マップを作成したい」＞ 「マップメモの追加」 手順</a:t>
            </a:r>
            <a:r>
              <a:rPr lang="en-US" altLang="ja-JP" b="1">
                <a:solidFill>
                  <a:schemeClr val="bg1"/>
                </a:solidFill>
              </a:rPr>
              <a:t>7~9</a:t>
            </a:r>
            <a:r>
              <a:rPr lang="ja-JP" altLang="en-US" b="1">
                <a:solidFill>
                  <a:schemeClr val="bg1"/>
                </a:solidFill>
              </a:rPr>
              <a:t> </a:t>
            </a:r>
            <a:r>
              <a:rPr lang="en-US" altLang="ja-JP" b="1">
                <a:solidFill>
                  <a:schemeClr val="bg1"/>
                </a:solidFill>
              </a:rPr>
              <a:t>p56</a:t>
            </a:r>
            <a:endParaRPr kumimoji="1" lang="en-US" altLang="ja-JP" b="1">
              <a:solidFill>
                <a:schemeClr val="bg1"/>
              </a:solidFill>
            </a:endParaRPr>
          </a:p>
        </p:txBody>
      </p:sp>
      <p:pic>
        <p:nvPicPr>
          <p:cNvPr id="7" name="図 6">
            <a:extLst>
              <a:ext uri="{FF2B5EF4-FFF2-40B4-BE49-F238E27FC236}">
                <a16:creationId xmlns:a16="http://schemas.microsoft.com/office/drawing/2014/main" id="{BF580008-D017-4746-83EC-765443C98527}"/>
              </a:ext>
            </a:extLst>
          </p:cNvPr>
          <p:cNvPicPr>
            <a:picLocks noChangeAspect="1"/>
          </p:cNvPicPr>
          <p:nvPr/>
        </p:nvPicPr>
        <p:blipFill>
          <a:blip r:embed="rId3"/>
          <a:stretch>
            <a:fillRect/>
          </a:stretch>
        </p:blipFill>
        <p:spPr>
          <a:xfrm>
            <a:off x="7452319" y="2540249"/>
            <a:ext cx="1236609" cy="812211"/>
          </a:xfrm>
          <a:prstGeom prst="rect">
            <a:avLst/>
          </a:prstGeom>
          <a:ln>
            <a:solidFill>
              <a:schemeClr val="bg1">
                <a:lumMod val="85000"/>
              </a:schemeClr>
            </a:solidFill>
          </a:ln>
        </p:spPr>
      </p:pic>
      <p:sp>
        <p:nvSpPr>
          <p:cNvPr id="12" name="正方形/長方形 11">
            <a:extLst>
              <a:ext uri="{FF2B5EF4-FFF2-40B4-BE49-F238E27FC236}">
                <a16:creationId xmlns:a16="http://schemas.microsoft.com/office/drawing/2014/main" id="{32D00480-4A5A-42EA-9D71-EFD16F2869A4}"/>
              </a:ext>
            </a:extLst>
          </p:cNvPr>
          <p:cNvSpPr/>
          <p:nvPr/>
        </p:nvSpPr>
        <p:spPr>
          <a:xfrm>
            <a:off x="7452320" y="2819150"/>
            <a:ext cx="1008112" cy="249810"/>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73756651-51BD-4ACE-A494-A27FD000A1A0}"/>
              </a:ext>
            </a:extLst>
          </p:cNvPr>
          <p:cNvPicPr>
            <a:picLocks noChangeAspect="1"/>
          </p:cNvPicPr>
          <p:nvPr/>
        </p:nvPicPr>
        <p:blipFill>
          <a:blip r:embed="rId4"/>
          <a:stretch>
            <a:fillRect/>
          </a:stretch>
        </p:blipFill>
        <p:spPr>
          <a:xfrm>
            <a:off x="5436096" y="3439167"/>
            <a:ext cx="3096344" cy="1719614"/>
          </a:xfrm>
          <a:prstGeom prst="rect">
            <a:avLst/>
          </a:prstGeom>
          <a:ln>
            <a:solidFill>
              <a:schemeClr val="bg1">
                <a:lumMod val="85000"/>
              </a:schemeClr>
            </a:solidFill>
          </a:ln>
        </p:spPr>
      </p:pic>
    </p:spTree>
    <p:extLst>
      <p:ext uri="{BB962C8B-B14F-4D97-AF65-F5344CB8AC3E}">
        <p14:creationId xmlns:p14="http://schemas.microsoft.com/office/powerpoint/2010/main" val="4083244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A87D4A-CE96-4B84-B4C1-12216EB35DFA}"/>
              </a:ext>
            </a:extLst>
          </p:cNvPr>
          <p:cNvSpPr>
            <a:spLocks noGrp="1"/>
          </p:cNvSpPr>
          <p:nvPr>
            <p:ph type="title"/>
          </p:nvPr>
        </p:nvSpPr>
        <p:spPr/>
        <p:txBody>
          <a:bodyPr/>
          <a:lstStyle/>
          <a:p>
            <a:r>
              <a:rPr kumimoji="1" lang="en-US" altLang="ja-JP"/>
              <a:t>Web</a:t>
            </a:r>
            <a:r>
              <a:rPr kumimoji="1" lang="ja-JP" altLang="en-US"/>
              <a:t> マップ</a:t>
            </a:r>
            <a:r>
              <a:rPr lang="en-US" altLang="ja-JP"/>
              <a:t> </a:t>
            </a:r>
            <a:r>
              <a:rPr lang="ja-JP" altLang="en-US"/>
              <a:t>の保存と共有 ②</a:t>
            </a:r>
            <a:endParaRPr kumimoji="1" lang="ja-JP" altLang="en-US"/>
          </a:p>
        </p:txBody>
      </p:sp>
      <p:sp>
        <p:nvSpPr>
          <p:cNvPr id="3" name="スライド番号プレースホルダー 2">
            <a:extLst>
              <a:ext uri="{FF2B5EF4-FFF2-40B4-BE49-F238E27FC236}">
                <a16:creationId xmlns:a16="http://schemas.microsoft.com/office/drawing/2014/main" id="{923DFD86-7B89-492F-9F36-83AC3A68FE50}"/>
              </a:ext>
            </a:extLst>
          </p:cNvPr>
          <p:cNvSpPr>
            <a:spLocks noGrp="1"/>
          </p:cNvSpPr>
          <p:nvPr>
            <p:ph type="sldNum" sz="quarter" idx="11"/>
          </p:nvPr>
        </p:nvSpPr>
        <p:spPr/>
        <p:txBody>
          <a:bodyPr/>
          <a:lstStyle/>
          <a:p>
            <a:pPr>
              <a:defRPr/>
            </a:pPr>
            <a:fld id="{E6A74B2F-0FF8-4856-97F4-6B7783B93B1A}" type="slidenum">
              <a:rPr lang="en-US" altLang="ja-JP" smtClean="0"/>
              <a:pPr>
                <a:defRPr/>
              </a:pPr>
              <a:t>26</a:t>
            </a:fld>
            <a:endParaRPr lang="en-US" altLang="ja-JP"/>
          </a:p>
        </p:txBody>
      </p:sp>
      <p:sp>
        <p:nvSpPr>
          <p:cNvPr id="4" name="コンテンツ プレースホルダー 3">
            <a:extLst>
              <a:ext uri="{FF2B5EF4-FFF2-40B4-BE49-F238E27FC236}">
                <a16:creationId xmlns:a16="http://schemas.microsoft.com/office/drawing/2014/main" id="{11F8A4B0-A458-4003-A29D-15C8F655A923}"/>
              </a:ext>
            </a:extLst>
          </p:cNvPr>
          <p:cNvSpPr>
            <a:spLocks noGrp="1"/>
          </p:cNvSpPr>
          <p:nvPr>
            <p:ph sz="quarter" idx="12"/>
          </p:nvPr>
        </p:nvSpPr>
        <p:spPr>
          <a:xfrm>
            <a:off x="285720" y="1500174"/>
            <a:ext cx="8572560" cy="5072098"/>
          </a:xfrm>
        </p:spPr>
        <p:txBody>
          <a:bodyPr vert="horz" lIns="72000" tIns="72000" rIns="72000" bIns="72000" rtlCol="0" anchor="t">
            <a:normAutofit/>
          </a:bodyPr>
          <a:lstStyle/>
          <a:p>
            <a:pPr>
              <a:buFont typeface="Wingdings" panose="05000000000000000000" pitchFamily="2" charset="2"/>
              <a:buChar char="p"/>
            </a:pPr>
            <a:r>
              <a:rPr kumimoji="1" lang="ja-JP" altLang="en-US"/>
              <a:t>作成したマップを共有し、他のユーザーが参照できるようにします。また、組織内にグループを作成することでグループ内のみでマップを共有することもできます</a:t>
            </a:r>
            <a:r>
              <a:rPr lang="ja-JP" altLang="en-US"/>
              <a:t>。</a:t>
            </a:r>
            <a:endParaRPr kumimoji="1" lang="en-US" altLang="ja-JP"/>
          </a:p>
          <a:p>
            <a:pPr marL="450850" indent="174625"/>
            <a:r>
              <a:rPr kumimoji="1" lang="ja-JP" altLang="en-US" sz="2000"/>
              <a:t>マップビューアーの </a:t>
            </a:r>
            <a:r>
              <a:rPr kumimoji="1" lang="en-US" altLang="ja-JP" sz="2000"/>
              <a:t>[</a:t>
            </a:r>
            <a:r>
              <a:rPr lang="ja-JP" altLang="en-US" sz="2000"/>
              <a:t>共有</a:t>
            </a:r>
            <a:r>
              <a:rPr kumimoji="1" lang="en-US" altLang="ja-JP" sz="2000"/>
              <a:t>]</a:t>
            </a:r>
            <a:endParaRPr lang="en-US" altLang="ja-JP" sz="2000"/>
          </a:p>
          <a:p>
            <a:pPr marL="450850" indent="174625"/>
            <a:r>
              <a:rPr kumimoji="1" lang="ja-JP" altLang="en-US" sz="2000"/>
              <a:t>共有先にチェック</a:t>
            </a:r>
            <a:endParaRPr kumimoji="1" lang="en-US" altLang="ja-JP" sz="2000"/>
          </a:p>
          <a:p>
            <a:pPr marL="450850" indent="174625"/>
            <a:r>
              <a:rPr lang="en-US" altLang="ja-JP" sz="2000"/>
              <a:t>[</a:t>
            </a:r>
            <a:r>
              <a:rPr lang="ja-JP" altLang="en-US" sz="2000"/>
              <a:t>完了</a:t>
            </a:r>
            <a:r>
              <a:rPr lang="en-US" altLang="ja-JP" sz="2000"/>
              <a:t>]</a:t>
            </a:r>
          </a:p>
        </p:txBody>
      </p:sp>
      <p:pic>
        <p:nvPicPr>
          <p:cNvPr id="6" name="図 6" descr="スクリーンショット, 抽象 が含まれている画像&#10;&#10;非常に高い精度で生成された説明">
            <a:extLst>
              <a:ext uri="{FF2B5EF4-FFF2-40B4-BE49-F238E27FC236}">
                <a16:creationId xmlns:a16="http://schemas.microsoft.com/office/drawing/2014/main" id="{D923954A-2F1E-4751-92AE-2E00F877B559}"/>
              </a:ext>
            </a:extLst>
          </p:cNvPr>
          <p:cNvPicPr>
            <a:picLocks noChangeAspect="1"/>
          </p:cNvPicPr>
          <p:nvPr/>
        </p:nvPicPr>
        <p:blipFill>
          <a:blip r:embed="rId3"/>
          <a:stretch>
            <a:fillRect/>
          </a:stretch>
        </p:blipFill>
        <p:spPr>
          <a:xfrm>
            <a:off x="4478164" y="2698496"/>
            <a:ext cx="4440231" cy="2319505"/>
          </a:xfrm>
          <a:prstGeom prst="rect">
            <a:avLst/>
          </a:prstGeom>
          <a:ln>
            <a:solidFill>
              <a:schemeClr val="bg1">
                <a:lumMod val="85000"/>
              </a:schemeClr>
            </a:solidFill>
          </a:ln>
        </p:spPr>
      </p:pic>
      <p:sp>
        <p:nvSpPr>
          <p:cNvPr id="5" name="四角形: 角を丸くする 4">
            <a:extLst>
              <a:ext uri="{FF2B5EF4-FFF2-40B4-BE49-F238E27FC236}">
                <a16:creationId xmlns:a16="http://schemas.microsoft.com/office/drawing/2014/main" id="{9DD6C0B1-24A7-4DDB-A853-EE59122A30B7}"/>
              </a:ext>
            </a:extLst>
          </p:cNvPr>
          <p:cNvSpPr/>
          <p:nvPr/>
        </p:nvSpPr>
        <p:spPr>
          <a:xfrm>
            <a:off x="551788" y="4869160"/>
            <a:ext cx="8302950" cy="1511119"/>
          </a:xfrm>
          <a:prstGeom prst="roundRect">
            <a:avLst/>
          </a:prstGeom>
          <a:solidFill>
            <a:srgbClr val="00B0F0"/>
          </a:solidFill>
          <a:ln w="571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b="1">
                <a:solidFill>
                  <a:schemeClr val="bg1"/>
                </a:solidFill>
              </a:rPr>
              <a:t>・逆引きガイド</a:t>
            </a:r>
            <a:r>
              <a:rPr kumimoji="1" lang="en-US" altLang="ja-JP" b="1">
                <a:solidFill>
                  <a:schemeClr val="bg1"/>
                </a:solidFill>
              </a:rPr>
              <a:t>:</a:t>
            </a:r>
            <a:r>
              <a:rPr kumimoji="1" lang="ja-JP" altLang="en-US" b="1">
                <a:solidFill>
                  <a:schemeClr val="bg1"/>
                </a:solidFill>
              </a:rPr>
              <a:t> </a:t>
            </a:r>
            <a:endParaRPr kumimoji="1" lang="en-US" altLang="ja-JP" b="1">
              <a:solidFill>
                <a:schemeClr val="bg1"/>
              </a:solidFill>
            </a:endParaRPr>
          </a:p>
          <a:p>
            <a:r>
              <a:rPr lang="ja-JP" altLang="en-US" b="1">
                <a:solidFill>
                  <a:schemeClr val="bg1"/>
                </a:solidFill>
              </a:rPr>
              <a:t>「</a:t>
            </a:r>
            <a:r>
              <a:rPr lang="en-US" altLang="ja-JP" b="1">
                <a:solidFill>
                  <a:schemeClr val="bg1"/>
                </a:solidFill>
              </a:rPr>
              <a:t>7-3.</a:t>
            </a:r>
            <a:r>
              <a:rPr lang="ja-JP" altLang="en-US" b="1">
                <a:solidFill>
                  <a:schemeClr val="bg1"/>
                </a:solidFill>
              </a:rPr>
              <a:t> 他の組織のメンバーとコンテンツを共有したい」</a:t>
            </a:r>
            <a:br>
              <a:rPr lang="en-US" altLang="ja-JP" b="1">
                <a:solidFill>
                  <a:schemeClr val="bg1"/>
                </a:solidFill>
              </a:rPr>
            </a:br>
            <a:r>
              <a:rPr lang="ja-JP" altLang="en-US" b="1">
                <a:solidFill>
                  <a:schemeClr val="bg1"/>
                </a:solidFill>
              </a:rPr>
              <a:t>                                                           </a:t>
            </a:r>
            <a:r>
              <a:rPr lang="en-US" altLang="ja-JP" b="1">
                <a:solidFill>
                  <a:schemeClr val="bg1"/>
                </a:solidFill>
              </a:rPr>
              <a:t>&gt;</a:t>
            </a:r>
            <a:r>
              <a:rPr lang="ja-JP" altLang="en-US" b="1">
                <a:solidFill>
                  <a:schemeClr val="bg1"/>
                </a:solidFill>
              </a:rPr>
              <a:t>「グループを作成」</a:t>
            </a:r>
            <a:r>
              <a:rPr lang="en-US" altLang="ja-JP" b="1">
                <a:solidFill>
                  <a:schemeClr val="bg1"/>
                </a:solidFill>
              </a:rPr>
              <a:t>p123</a:t>
            </a:r>
          </a:p>
          <a:p>
            <a:r>
              <a:rPr lang="ja-JP" altLang="en-US" b="1">
                <a:solidFill>
                  <a:schemeClr val="bg1"/>
                </a:solidFill>
              </a:rPr>
              <a:t>「</a:t>
            </a:r>
            <a:r>
              <a:rPr lang="en-US" altLang="ja-JP" b="1">
                <a:solidFill>
                  <a:schemeClr val="bg1"/>
                </a:solidFill>
              </a:rPr>
              <a:t>7-1. </a:t>
            </a:r>
            <a:r>
              <a:rPr lang="ja-JP" altLang="en-US" b="1">
                <a:solidFill>
                  <a:schemeClr val="bg1"/>
                </a:solidFill>
              </a:rPr>
              <a:t>マップを共有したい」</a:t>
            </a:r>
            <a:r>
              <a:rPr lang="en-US" altLang="ja-JP" b="1">
                <a:solidFill>
                  <a:schemeClr val="bg1"/>
                </a:solidFill>
              </a:rPr>
              <a:t>p118</a:t>
            </a:r>
            <a:endParaRPr kumimoji="1" lang="en-US" altLang="ja-JP" b="1">
              <a:solidFill>
                <a:schemeClr val="bg1"/>
              </a:solidFill>
            </a:endParaRPr>
          </a:p>
        </p:txBody>
      </p:sp>
    </p:spTree>
    <p:extLst>
      <p:ext uri="{BB962C8B-B14F-4D97-AF65-F5344CB8AC3E}">
        <p14:creationId xmlns:p14="http://schemas.microsoft.com/office/powerpoint/2010/main" val="239291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ArcGIS Online </a:t>
            </a:r>
            <a:r>
              <a:rPr kumimoji="1" lang="ja-JP" altLang="en-US"/>
              <a:t>について</a:t>
            </a:r>
          </a:p>
        </p:txBody>
      </p:sp>
      <p:sp>
        <p:nvSpPr>
          <p:cNvPr id="4" name="コンテンツ プレースホルダー 3"/>
          <p:cNvSpPr>
            <a:spLocks noGrp="1"/>
          </p:cNvSpPr>
          <p:nvPr>
            <p:ph sz="quarter" idx="12"/>
          </p:nvPr>
        </p:nvSpPr>
        <p:spPr/>
        <p:txBody>
          <a:bodyPr/>
          <a:lstStyle/>
          <a:p>
            <a:pPr marL="0" indent="0">
              <a:buNone/>
            </a:pPr>
            <a:r>
              <a:rPr kumimoji="1" lang="en-US" altLang="ja-JP"/>
              <a:t>GIS</a:t>
            </a:r>
            <a:r>
              <a:rPr kumimoji="1" lang="ja-JP" altLang="en-US"/>
              <a:t>に特化したクラウド サービス</a:t>
            </a:r>
          </a:p>
        </p:txBody>
      </p:sp>
      <p:sp>
        <p:nvSpPr>
          <p:cNvPr id="147" name="コンテンツ プレースホルダー 3"/>
          <p:cNvSpPr txBox="1">
            <a:spLocks/>
          </p:cNvSpPr>
          <p:nvPr/>
        </p:nvSpPr>
        <p:spPr>
          <a:xfrm>
            <a:off x="223569" y="1835032"/>
            <a:ext cx="4536504" cy="4635515"/>
          </a:xfrm>
          <a:prstGeom prst="rect">
            <a:avLst/>
          </a:prstGeom>
        </p:spPr>
        <p:txBody>
          <a:bodyPr vert="horz" lIns="72000" tIns="72000" rIns="72000" bIns="72000" rtlCol="0">
            <a:normAutofit/>
          </a:bodyPr>
          <a:lstStyle>
            <a:lvl1pPr marL="342900" indent="-342900" algn="l" defTabSz="914400" rtl="0" eaLnBrk="1" latinLnBrk="0" hangingPunct="1">
              <a:spcBef>
                <a:spcPts val="600"/>
              </a:spcBef>
              <a:spcAft>
                <a:spcPts val="0"/>
              </a:spcAft>
              <a:buClr>
                <a:srgbClr val="FF9900"/>
              </a:buClr>
              <a:buSzPct val="75000"/>
              <a:buFont typeface="Wingdings" pitchFamily="2" charset="2"/>
              <a:buChar char="l"/>
              <a:defRPr kumimoji="1" sz="2400" b="1" kern="1200">
                <a:solidFill>
                  <a:srgbClr val="003366"/>
                </a:solidFill>
                <a:latin typeface="+mn-lt"/>
                <a:ea typeface="+mn-ea"/>
                <a:cs typeface="+mn-cs"/>
              </a:defRPr>
            </a:lvl1pPr>
            <a:lvl2pPr marL="742950" indent="-285750" algn="l" defTabSz="914400" rtl="0" eaLnBrk="1" latinLnBrk="0" hangingPunct="1">
              <a:spcBef>
                <a:spcPts val="600"/>
              </a:spcBef>
              <a:spcAft>
                <a:spcPts val="0"/>
              </a:spcAft>
              <a:buClr>
                <a:srgbClr val="FF9900"/>
              </a:buClr>
              <a:buSzPct val="75000"/>
              <a:buFont typeface="Arial" pitchFamily="34" charset="0"/>
              <a:buChar char="–"/>
              <a:defRPr kumimoji="1" sz="2000" b="1" kern="1200">
                <a:solidFill>
                  <a:srgbClr val="003366"/>
                </a:solidFill>
                <a:latin typeface="+mn-lt"/>
                <a:ea typeface="+mn-ea"/>
                <a:cs typeface="+mn-cs"/>
              </a:defRPr>
            </a:lvl2pPr>
            <a:lvl3pPr marL="1143000" indent="-228600" algn="l" defTabSz="914400" rtl="0" eaLnBrk="1" latinLnBrk="0" hangingPunct="1">
              <a:spcBef>
                <a:spcPts val="600"/>
              </a:spcBef>
              <a:spcAft>
                <a:spcPts val="0"/>
              </a:spcAft>
              <a:buClr>
                <a:srgbClr val="FF9900"/>
              </a:buClr>
              <a:buSzPct val="75000"/>
              <a:buFont typeface="Wingdings" pitchFamily="2" charset="2"/>
              <a:buChar char="l"/>
              <a:defRPr kumimoji="1" sz="1800" b="1" kern="1200">
                <a:solidFill>
                  <a:srgbClr val="003366"/>
                </a:solidFill>
                <a:latin typeface="+mn-lt"/>
                <a:ea typeface="+mn-ea"/>
                <a:cs typeface="+mn-cs"/>
              </a:defRPr>
            </a:lvl3pPr>
            <a:lvl4pPr marL="1600200" indent="-228600" algn="l" defTabSz="914400" rtl="0" eaLnBrk="1" latinLnBrk="0" hangingPunct="1">
              <a:spcBef>
                <a:spcPts val="600"/>
              </a:spcBef>
              <a:spcAft>
                <a:spcPts val="0"/>
              </a:spcAft>
              <a:buClr>
                <a:srgbClr val="FF9900"/>
              </a:buClr>
              <a:buSzPct val="75000"/>
              <a:buFont typeface="Arial" pitchFamily="34" charset="0"/>
              <a:buChar char="–"/>
              <a:defRPr kumimoji="1" sz="1600" b="1" kern="1200">
                <a:solidFill>
                  <a:srgbClr val="003366"/>
                </a:solidFill>
                <a:latin typeface="+mn-lt"/>
                <a:ea typeface="+mn-ea"/>
                <a:cs typeface="+mn-cs"/>
              </a:defRPr>
            </a:lvl4pPr>
            <a:lvl5pPr marL="2057400" indent="-228600" algn="l" defTabSz="914400" rtl="0" eaLnBrk="1" latinLnBrk="0" hangingPunct="1">
              <a:spcBef>
                <a:spcPts val="600"/>
              </a:spcBef>
              <a:spcAft>
                <a:spcPts val="0"/>
              </a:spcAft>
              <a:buClr>
                <a:srgbClr val="FF9900"/>
              </a:buClr>
              <a:buSzPct val="75000"/>
              <a:buFont typeface="Wingdings" pitchFamily="2" charset="2"/>
              <a:buChar char="l"/>
              <a:defRPr kumimoji="1" sz="1600" b="1" kern="1200">
                <a:solidFill>
                  <a:srgbClr val="003366"/>
                </a:solidFill>
                <a:latin typeface="+mn-lt"/>
                <a:ea typeface="+mn-ea"/>
                <a:cs typeface="+mn-cs"/>
              </a:defRPr>
            </a:lvl5pPr>
            <a:lvl6pPr marL="2514600" indent="-228600" algn="l" defTabSz="914400" rtl="0" eaLnBrk="1" latinLnBrk="0" hangingPunct="1">
              <a:spcBef>
                <a:spcPts val="600"/>
              </a:spcBef>
              <a:spcAft>
                <a:spcPts val="0"/>
              </a:spcAft>
              <a:buClr>
                <a:srgbClr val="FF9900"/>
              </a:buClr>
              <a:buSzPct val="75000"/>
              <a:buFont typeface="メイリオ" pitchFamily="50" charset="-128"/>
              <a:buNone/>
              <a:defRPr kumimoji="1" sz="1600" b="1" kern="1200">
                <a:solidFill>
                  <a:srgbClr val="003366"/>
                </a:solidFill>
                <a:latin typeface="+mn-lt"/>
                <a:ea typeface="+mn-ea"/>
                <a:cs typeface="+mn-cs"/>
              </a:defRPr>
            </a:lvl6pPr>
            <a:lvl7pPr marL="2971800" indent="-228600" algn="l" defTabSz="914400" rtl="0" eaLnBrk="1" latinLnBrk="0" hangingPunct="1">
              <a:spcBef>
                <a:spcPts val="600"/>
              </a:spcBef>
              <a:spcAft>
                <a:spcPts val="0"/>
              </a:spcAft>
              <a:buClr>
                <a:srgbClr val="FF9900"/>
              </a:buClr>
              <a:buSzPct val="75000"/>
              <a:buFont typeface="Wingdings" pitchFamily="2" charset="2"/>
              <a:buChar char="l"/>
              <a:defRPr kumimoji="1" sz="1400" b="1" kern="1200">
                <a:solidFill>
                  <a:srgbClr val="003366"/>
                </a:solidFill>
                <a:latin typeface="+mn-lt"/>
                <a:ea typeface="+mn-ea"/>
                <a:cs typeface="+mn-cs"/>
              </a:defRPr>
            </a:lvl7pPr>
            <a:lvl8pPr marL="3429000" indent="-228600" algn="l" defTabSz="914400" rtl="0" eaLnBrk="1" latinLnBrk="0" hangingPunct="1">
              <a:spcBef>
                <a:spcPts val="600"/>
              </a:spcBef>
              <a:spcAft>
                <a:spcPts val="0"/>
              </a:spcAft>
              <a:buClr>
                <a:srgbClr val="FF9900"/>
              </a:buClr>
              <a:buSzPct val="75000"/>
              <a:buFont typeface="メイリオ" pitchFamily="50" charset="-128"/>
              <a:buChar char="–"/>
              <a:defRPr kumimoji="1" sz="1600" b="1" kern="1200">
                <a:solidFill>
                  <a:srgbClr val="003366"/>
                </a:solidFill>
                <a:latin typeface="+mn-lt"/>
                <a:ea typeface="+mn-ea"/>
                <a:cs typeface="+mn-cs"/>
              </a:defRPr>
            </a:lvl8pPr>
            <a:lvl9pPr marL="3886200" indent="-228600" algn="l" defTabSz="914400" rtl="0" eaLnBrk="1" latinLnBrk="0" hangingPunct="1">
              <a:spcBef>
                <a:spcPts val="600"/>
              </a:spcBef>
              <a:spcAft>
                <a:spcPts val="0"/>
              </a:spcAft>
              <a:buClr>
                <a:srgbClr val="FF9900"/>
              </a:buClr>
              <a:buSzPct val="75000"/>
              <a:buFont typeface="Wingdings" pitchFamily="2" charset="2"/>
              <a:buChar char="l"/>
              <a:defRPr kumimoji="1" sz="1400" b="1" kern="1200">
                <a:solidFill>
                  <a:srgbClr val="003366"/>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0"/>
              </a:spcAft>
              <a:buClr>
                <a:srgbClr val="FF9900"/>
              </a:buClr>
              <a:buSzPct val="75000"/>
              <a:buFont typeface="Wingdings" pitchFamily="2" charset="2"/>
              <a:buChar char="l"/>
              <a:tabLst/>
              <a:defRPr/>
            </a:pPr>
            <a:r>
              <a:rPr kumimoji="1" lang="en-US" altLang="ja-JP" sz="2400" b="1" i="0" u="none" strike="noStrike" kern="1200" cap="none" spc="0" normalizeH="0" baseline="0" noProof="0">
                <a:ln>
                  <a:noFill/>
                </a:ln>
                <a:solidFill>
                  <a:srgbClr val="003366"/>
                </a:solidFill>
                <a:effectLst/>
                <a:uLnTx/>
                <a:uFillTx/>
                <a:latin typeface="メイリオ"/>
                <a:ea typeface="メイリオ"/>
              </a:rPr>
              <a:t>Web </a:t>
            </a:r>
            <a:r>
              <a:rPr kumimoji="1" lang="ja-JP" altLang="en-US" sz="2400" b="1" i="0" u="none" strike="noStrike" kern="1200" cap="none" spc="0" normalizeH="0" baseline="0" noProof="0">
                <a:ln>
                  <a:noFill/>
                </a:ln>
                <a:solidFill>
                  <a:srgbClr val="003366"/>
                </a:solidFill>
                <a:effectLst/>
                <a:uLnTx/>
                <a:uFillTx/>
                <a:latin typeface="メイリオ"/>
                <a:ea typeface="メイリオ"/>
              </a:rPr>
              <a:t>上で情報共有</a:t>
            </a:r>
            <a:endParaRPr kumimoji="1" lang="en-US" altLang="ja-JP" sz="2400" b="1" i="0" u="none" strike="noStrike" kern="1200" cap="none" spc="0" normalizeH="0" baseline="0" noProof="0">
              <a:ln>
                <a:noFill/>
              </a:ln>
              <a:solidFill>
                <a:srgbClr val="003366"/>
              </a:solidFill>
              <a:effectLst/>
              <a:uLnTx/>
              <a:uFillTx/>
              <a:latin typeface="メイリオ"/>
              <a:ea typeface="メイリオ"/>
            </a:endParaRPr>
          </a:p>
          <a:p>
            <a:pPr marL="742950" marR="0" lvl="1" indent="-285750" algn="l" defTabSz="914400" rtl="0" eaLnBrk="1" fontAlgn="auto" latinLnBrk="0" hangingPunct="1">
              <a:lnSpc>
                <a:spcPct val="100000"/>
              </a:lnSpc>
              <a:spcBef>
                <a:spcPts val="600"/>
              </a:spcBef>
              <a:spcAft>
                <a:spcPts val="0"/>
              </a:spcAft>
              <a:buClr>
                <a:srgbClr val="FF9900"/>
              </a:buClr>
              <a:buSzPct val="75000"/>
              <a:buFont typeface="Arial" pitchFamily="34" charset="0"/>
              <a:buChar char="–"/>
              <a:tabLst/>
              <a:defRPr/>
            </a:pPr>
            <a:r>
              <a:rPr kumimoji="1" lang="ja-JP" altLang="en-US" sz="2000" b="1" i="0" u="none" strike="noStrike" kern="1200" cap="none" spc="0" normalizeH="0" baseline="0" noProof="0">
                <a:ln>
                  <a:noFill/>
                </a:ln>
                <a:solidFill>
                  <a:srgbClr val="003366"/>
                </a:solidFill>
                <a:effectLst/>
                <a:uLnTx/>
                <a:uFillTx/>
                <a:latin typeface="メイリオ"/>
                <a:ea typeface="メイリオ"/>
              </a:rPr>
              <a:t>情報共有ポータルサイト</a:t>
            </a:r>
            <a:endParaRPr kumimoji="1" lang="en-US" altLang="ja-JP" sz="2000" b="1" i="0" u="none" strike="noStrike" kern="1200" cap="none" spc="0" normalizeH="0" baseline="0" noProof="0">
              <a:ln>
                <a:noFill/>
              </a:ln>
              <a:solidFill>
                <a:srgbClr val="003366"/>
              </a:solidFill>
              <a:effectLst/>
              <a:uLnTx/>
              <a:uFillTx/>
              <a:latin typeface="メイリオ"/>
              <a:ea typeface="メイリオ"/>
            </a:endParaRPr>
          </a:p>
          <a:p>
            <a:pPr marL="457200" marR="0" lvl="1" indent="0" algn="l" defTabSz="914400" rtl="0" eaLnBrk="1" fontAlgn="auto" latinLnBrk="0" hangingPunct="1">
              <a:lnSpc>
                <a:spcPct val="100000"/>
              </a:lnSpc>
              <a:spcBef>
                <a:spcPts val="600"/>
              </a:spcBef>
              <a:spcAft>
                <a:spcPts val="0"/>
              </a:spcAft>
              <a:buClr>
                <a:srgbClr val="FF9900"/>
              </a:buClr>
              <a:buSzPct val="75000"/>
              <a:buFont typeface="Arial" pitchFamily="34" charset="0"/>
              <a:buNone/>
              <a:tabLst/>
              <a:defRPr/>
            </a:pPr>
            <a:endParaRPr kumimoji="1" lang="en-US" altLang="ja-JP" sz="2000" b="1" i="0" u="none" strike="noStrike" kern="1200" cap="none" spc="0" normalizeH="0" baseline="0" noProof="0">
              <a:ln>
                <a:noFill/>
              </a:ln>
              <a:solidFill>
                <a:srgbClr val="003366"/>
              </a:solidFill>
              <a:effectLst/>
              <a:uLnTx/>
              <a:uFillTx/>
              <a:latin typeface="メイリオ"/>
              <a:ea typeface="メイリオ"/>
            </a:endParaRPr>
          </a:p>
          <a:p>
            <a:pPr marL="342900" marR="0" lvl="0" indent="-342900" algn="l" defTabSz="914400" rtl="0" eaLnBrk="1" fontAlgn="auto" latinLnBrk="0" hangingPunct="1">
              <a:lnSpc>
                <a:spcPct val="100000"/>
              </a:lnSpc>
              <a:spcBef>
                <a:spcPts val="600"/>
              </a:spcBef>
              <a:spcAft>
                <a:spcPts val="0"/>
              </a:spcAft>
              <a:buClr>
                <a:srgbClr val="FF9900"/>
              </a:buClr>
              <a:buSzPct val="75000"/>
              <a:buFont typeface="Wingdings" pitchFamily="2" charset="2"/>
              <a:buChar char="l"/>
              <a:tabLst/>
              <a:defRPr/>
            </a:pPr>
            <a:r>
              <a:rPr kumimoji="1" lang="ja-JP" altLang="en-US" sz="2400" b="1" i="0" u="none" strike="noStrike" kern="1200" cap="none" spc="0" normalizeH="0" baseline="0" noProof="0">
                <a:ln>
                  <a:noFill/>
                </a:ln>
                <a:solidFill>
                  <a:srgbClr val="003366"/>
                </a:solidFill>
                <a:effectLst/>
                <a:uLnTx/>
                <a:uFillTx/>
                <a:latin typeface="メイリオ"/>
                <a:ea typeface="メイリオ"/>
              </a:rPr>
              <a:t>アプリ</a:t>
            </a:r>
            <a:endParaRPr kumimoji="1" lang="en-US" altLang="ja-JP" sz="2400" b="1" i="0" u="none" strike="noStrike" kern="1200" cap="none" spc="0" normalizeH="0" baseline="0" noProof="0">
              <a:ln>
                <a:noFill/>
              </a:ln>
              <a:solidFill>
                <a:srgbClr val="003366"/>
              </a:solidFill>
              <a:effectLst/>
              <a:uLnTx/>
              <a:uFillTx/>
              <a:latin typeface="メイリオ"/>
              <a:ea typeface="メイリオ"/>
            </a:endParaRPr>
          </a:p>
          <a:p>
            <a:pPr marL="742950" marR="0" lvl="1" indent="-285750" algn="l" defTabSz="914400" rtl="0" eaLnBrk="1" fontAlgn="auto" latinLnBrk="0" hangingPunct="1">
              <a:lnSpc>
                <a:spcPct val="100000"/>
              </a:lnSpc>
              <a:spcBef>
                <a:spcPts val="600"/>
              </a:spcBef>
              <a:spcAft>
                <a:spcPts val="0"/>
              </a:spcAft>
              <a:buClr>
                <a:srgbClr val="FF9900"/>
              </a:buClr>
              <a:buSzPct val="75000"/>
              <a:buFont typeface="Arial" pitchFamily="34" charset="0"/>
              <a:buChar char="–"/>
              <a:tabLst/>
              <a:defRPr/>
            </a:pPr>
            <a:r>
              <a:rPr kumimoji="1" lang="ja-JP" altLang="en-US" sz="2000" b="1" i="0" u="none" strike="noStrike" kern="1200" cap="none" spc="0" normalizeH="0" baseline="0" noProof="0">
                <a:ln>
                  <a:noFill/>
                </a:ln>
                <a:solidFill>
                  <a:srgbClr val="003366"/>
                </a:solidFill>
                <a:effectLst/>
                <a:uLnTx/>
                <a:uFillTx/>
                <a:latin typeface="メイリオ"/>
                <a:ea typeface="メイリオ"/>
              </a:rPr>
              <a:t>ブラウザー</a:t>
            </a:r>
            <a:endParaRPr kumimoji="1" lang="en-US" altLang="ja-JP" sz="2000" b="1" i="0" u="none" strike="noStrike" kern="1200" cap="none" spc="0" normalizeH="0" baseline="0" noProof="0">
              <a:ln>
                <a:noFill/>
              </a:ln>
              <a:solidFill>
                <a:srgbClr val="003366"/>
              </a:solidFill>
              <a:effectLst/>
              <a:uLnTx/>
              <a:uFillTx/>
              <a:latin typeface="メイリオ"/>
              <a:ea typeface="メイリオ"/>
            </a:endParaRPr>
          </a:p>
          <a:p>
            <a:pPr marL="742950" marR="0" lvl="1" indent="-285750" algn="l" defTabSz="914400" rtl="0" eaLnBrk="1" fontAlgn="auto" latinLnBrk="0" hangingPunct="1">
              <a:lnSpc>
                <a:spcPct val="100000"/>
              </a:lnSpc>
              <a:spcBef>
                <a:spcPts val="600"/>
              </a:spcBef>
              <a:spcAft>
                <a:spcPts val="0"/>
              </a:spcAft>
              <a:buClr>
                <a:srgbClr val="FF9900"/>
              </a:buClr>
              <a:buSzPct val="75000"/>
              <a:buFont typeface="Arial" pitchFamily="34" charset="0"/>
              <a:buChar char="–"/>
              <a:tabLst/>
              <a:defRPr/>
            </a:pPr>
            <a:r>
              <a:rPr kumimoji="1" lang="ja-JP" altLang="en-US" sz="2000" b="1" i="0" u="none" strike="noStrike" kern="1200" cap="none" spc="0" normalizeH="0" baseline="0" noProof="0">
                <a:ln>
                  <a:noFill/>
                </a:ln>
                <a:solidFill>
                  <a:srgbClr val="003366"/>
                </a:solidFill>
                <a:effectLst/>
                <a:uLnTx/>
                <a:uFillTx/>
                <a:latin typeface="メイリオ"/>
                <a:ea typeface="メイリオ"/>
              </a:rPr>
              <a:t>モバイル</a:t>
            </a:r>
            <a:endParaRPr kumimoji="1" lang="en-US" altLang="ja-JP" sz="2000" b="1" i="0" u="none" strike="noStrike" kern="1200" cap="none" spc="0" normalizeH="0" baseline="0" noProof="0">
              <a:ln>
                <a:noFill/>
              </a:ln>
              <a:solidFill>
                <a:srgbClr val="003366"/>
              </a:solidFill>
              <a:effectLst/>
              <a:uLnTx/>
              <a:uFillTx/>
              <a:latin typeface="メイリオ"/>
              <a:ea typeface="メイリオ"/>
            </a:endParaRPr>
          </a:p>
          <a:p>
            <a:pPr marL="742950" marR="0" lvl="1" indent="-285750" algn="l" defTabSz="914400" rtl="0" eaLnBrk="1" fontAlgn="auto" latinLnBrk="0" hangingPunct="1">
              <a:lnSpc>
                <a:spcPct val="100000"/>
              </a:lnSpc>
              <a:spcBef>
                <a:spcPts val="600"/>
              </a:spcBef>
              <a:spcAft>
                <a:spcPts val="0"/>
              </a:spcAft>
              <a:buClr>
                <a:srgbClr val="FF9900"/>
              </a:buClr>
              <a:buSzPct val="75000"/>
              <a:buFont typeface="Arial" pitchFamily="34" charset="0"/>
              <a:buChar char="–"/>
              <a:tabLst/>
              <a:defRPr/>
            </a:pPr>
            <a:r>
              <a:rPr kumimoji="1" lang="en-US" altLang="ja-JP" sz="2000" b="1" i="0" u="none" strike="noStrike" kern="1200" cap="none" spc="0" normalizeH="0" baseline="0" noProof="0">
                <a:ln>
                  <a:noFill/>
                </a:ln>
                <a:solidFill>
                  <a:srgbClr val="003366"/>
                </a:solidFill>
                <a:effectLst/>
                <a:uLnTx/>
                <a:uFillTx/>
                <a:latin typeface="メイリオ"/>
                <a:ea typeface="メイリオ"/>
              </a:rPr>
              <a:t>Microsoft Office</a:t>
            </a:r>
          </a:p>
          <a:p>
            <a:pPr marL="742950" marR="0" lvl="1" indent="-285750" algn="l" defTabSz="914400" rtl="0" eaLnBrk="1" fontAlgn="auto" latinLnBrk="0" hangingPunct="1">
              <a:lnSpc>
                <a:spcPct val="100000"/>
              </a:lnSpc>
              <a:spcBef>
                <a:spcPts val="600"/>
              </a:spcBef>
              <a:spcAft>
                <a:spcPts val="0"/>
              </a:spcAft>
              <a:buClr>
                <a:srgbClr val="FF9900"/>
              </a:buClr>
              <a:buSzPct val="75000"/>
              <a:buFont typeface="Arial" pitchFamily="34" charset="0"/>
              <a:buChar char="–"/>
              <a:tabLst/>
              <a:defRPr/>
            </a:pPr>
            <a:endParaRPr kumimoji="1" lang="en-US" altLang="ja-JP" sz="2000" b="1" i="0" u="none" strike="noStrike" kern="1200" cap="none" spc="0" normalizeH="0" baseline="0" noProof="0">
              <a:ln>
                <a:noFill/>
              </a:ln>
              <a:solidFill>
                <a:srgbClr val="003366"/>
              </a:solidFill>
              <a:effectLst/>
              <a:uLnTx/>
              <a:uFillTx/>
              <a:latin typeface="メイリオ"/>
              <a:ea typeface="メイリオ"/>
            </a:endParaRPr>
          </a:p>
          <a:p>
            <a:pPr marL="342900" marR="0" lvl="0" indent="-342900" algn="l" defTabSz="914400" rtl="0" eaLnBrk="1" fontAlgn="auto" latinLnBrk="0" hangingPunct="1">
              <a:lnSpc>
                <a:spcPct val="100000"/>
              </a:lnSpc>
              <a:spcBef>
                <a:spcPts val="600"/>
              </a:spcBef>
              <a:spcAft>
                <a:spcPts val="0"/>
              </a:spcAft>
              <a:buClr>
                <a:srgbClr val="FF9900"/>
              </a:buClr>
              <a:buSzPct val="75000"/>
              <a:buFont typeface="Wingdings" pitchFamily="2" charset="2"/>
              <a:buChar char="l"/>
              <a:tabLst/>
              <a:defRPr/>
            </a:pPr>
            <a:r>
              <a:rPr kumimoji="1" lang="ja-JP" altLang="en-US" sz="2400" b="1" i="0" u="none" strike="noStrike" kern="1200" cap="none" spc="0" normalizeH="0" baseline="0" noProof="0">
                <a:ln>
                  <a:noFill/>
                </a:ln>
                <a:solidFill>
                  <a:srgbClr val="003366"/>
                </a:solidFill>
                <a:effectLst/>
                <a:uLnTx/>
                <a:uFillTx/>
                <a:latin typeface="メイリオ"/>
                <a:ea typeface="メイリオ"/>
              </a:rPr>
              <a:t>オンライン サービス</a:t>
            </a:r>
            <a:endParaRPr kumimoji="1" lang="en-US" altLang="ja-JP" sz="2400" b="1" i="0" u="none" strike="noStrike" kern="1200" cap="none" spc="0" normalizeH="0" baseline="0" noProof="0">
              <a:ln>
                <a:noFill/>
              </a:ln>
              <a:solidFill>
                <a:srgbClr val="003366"/>
              </a:solidFill>
              <a:effectLst/>
              <a:uLnTx/>
              <a:uFillTx/>
              <a:latin typeface="メイリオ"/>
              <a:ea typeface="メイリオ"/>
            </a:endParaRPr>
          </a:p>
          <a:p>
            <a:pPr marL="742950" marR="0" lvl="1" indent="-285750" algn="l" defTabSz="914400" rtl="0" eaLnBrk="1" fontAlgn="auto" latinLnBrk="0" hangingPunct="1">
              <a:lnSpc>
                <a:spcPct val="100000"/>
              </a:lnSpc>
              <a:spcBef>
                <a:spcPts val="600"/>
              </a:spcBef>
              <a:spcAft>
                <a:spcPts val="0"/>
              </a:spcAft>
              <a:buClr>
                <a:srgbClr val="FF9900"/>
              </a:buClr>
              <a:buSzPct val="75000"/>
              <a:buFont typeface="Arial" pitchFamily="34" charset="0"/>
              <a:buChar char="–"/>
              <a:tabLst/>
              <a:defRPr/>
            </a:pPr>
            <a:r>
              <a:rPr kumimoji="1" lang="ja-JP" altLang="en-US" sz="2000" b="1" i="0" u="none" strike="noStrike" kern="1200" cap="none" spc="0" normalizeH="0" baseline="0" noProof="0">
                <a:ln>
                  <a:noFill/>
                </a:ln>
                <a:solidFill>
                  <a:srgbClr val="003366"/>
                </a:solidFill>
                <a:effectLst/>
                <a:uLnTx/>
                <a:uFillTx/>
                <a:latin typeface="メイリオ"/>
                <a:ea typeface="メイリオ"/>
              </a:rPr>
              <a:t>豊富な解析機能</a:t>
            </a:r>
            <a:endParaRPr kumimoji="1" lang="en-US" altLang="ja-JP" sz="2000" b="1" i="0" u="none" strike="noStrike" kern="1200" cap="none" spc="0" normalizeH="0" baseline="0" noProof="0">
              <a:ln>
                <a:noFill/>
              </a:ln>
              <a:solidFill>
                <a:srgbClr val="003366"/>
              </a:solidFill>
              <a:effectLst/>
              <a:uLnTx/>
              <a:uFillTx/>
              <a:latin typeface="メイリオ"/>
              <a:ea typeface="メイリオ"/>
            </a:endParaRPr>
          </a:p>
          <a:p>
            <a:pPr marL="742950" marR="0" lvl="1" indent="-285750" algn="l" defTabSz="914400" rtl="0" eaLnBrk="1" fontAlgn="auto" latinLnBrk="0" hangingPunct="1">
              <a:lnSpc>
                <a:spcPct val="100000"/>
              </a:lnSpc>
              <a:spcBef>
                <a:spcPts val="600"/>
              </a:spcBef>
              <a:spcAft>
                <a:spcPts val="0"/>
              </a:spcAft>
              <a:buClr>
                <a:srgbClr val="FF9900"/>
              </a:buClr>
              <a:buSzPct val="75000"/>
              <a:buFont typeface="Arial" pitchFamily="34" charset="0"/>
              <a:buChar char="–"/>
              <a:tabLst/>
              <a:defRPr/>
            </a:pPr>
            <a:r>
              <a:rPr kumimoji="1" lang="ja-JP" altLang="en-US" sz="2000" b="1" i="0" u="none" strike="noStrike" kern="1200" cap="none" spc="0" normalizeH="0" baseline="0" noProof="0">
                <a:ln>
                  <a:noFill/>
                </a:ln>
                <a:solidFill>
                  <a:srgbClr val="003366"/>
                </a:solidFill>
                <a:effectLst/>
                <a:uLnTx/>
                <a:uFillTx/>
                <a:latin typeface="メイリオ"/>
                <a:ea typeface="メイリオ"/>
              </a:rPr>
              <a:t>世界中のコンテンツ</a:t>
            </a:r>
            <a:endParaRPr kumimoji="1" lang="en-US" altLang="ja-JP" sz="2000" b="1" i="0" u="none" strike="noStrike" kern="1200" cap="none" spc="0" normalizeH="0" baseline="0" noProof="0">
              <a:ln>
                <a:noFill/>
              </a:ln>
              <a:solidFill>
                <a:srgbClr val="003366"/>
              </a:solidFill>
              <a:effectLst/>
              <a:uLnTx/>
              <a:uFillTx/>
              <a:latin typeface="メイリオ"/>
              <a:ea typeface="メイリオ"/>
            </a:endParaRPr>
          </a:p>
        </p:txBody>
      </p:sp>
      <p:sp>
        <p:nvSpPr>
          <p:cNvPr id="72" name="テキスト プレースホルダー 1"/>
          <p:cNvSpPr txBox="1">
            <a:spLocks/>
          </p:cNvSpPr>
          <p:nvPr/>
        </p:nvSpPr>
        <p:spPr>
          <a:xfrm>
            <a:off x="2893594" y="6339813"/>
            <a:ext cx="5890483" cy="349868"/>
          </a:xfrm>
          <a:prstGeom prst="rect">
            <a:avLst/>
          </a:prstGeom>
        </p:spPr>
        <p:txBody>
          <a:bodyPr vert="horz" lIns="72000" tIns="0" rIns="72000" bIns="0" rtlCol="0">
            <a:normAutofit fontScale="92500"/>
          </a:bodyPr>
          <a:lstStyle>
            <a:lvl1pPr marL="342900" indent="-342900" algn="l" defTabSz="914400" rtl="0" eaLnBrk="1" latinLnBrk="0" hangingPunct="1">
              <a:spcBef>
                <a:spcPts val="600"/>
              </a:spcBef>
              <a:spcAft>
                <a:spcPts val="0"/>
              </a:spcAft>
              <a:buClr>
                <a:srgbClr val="FF9900"/>
              </a:buClr>
              <a:buSzPct val="75000"/>
              <a:buFont typeface="Wingdings" pitchFamily="2" charset="2"/>
              <a:buNone/>
              <a:defRPr kumimoji="1" sz="2400" b="1" kern="1200">
                <a:solidFill>
                  <a:srgbClr val="FF9900"/>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ts val="600"/>
              </a:spcBef>
              <a:spcAft>
                <a:spcPts val="0"/>
              </a:spcAft>
              <a:buClr>
                <a:srgbClr val="FF9900"/>
              </a:buClr>
              <a:buSzPct val="75000"/>
              <a:buFont typeface="Arial" pitchFamily="34" charset="0"/>
              <a:buChar char="–"/>
              <a:defRPr kumimoji="1" sz="2000" b="1" kern="1200">
                <a:solidFill>
                  <a:srgbClr val="003366"/>
                </a:solidFill>
                <a:latin typeface="+mn-lt"/>
                <a:ea typeface="+mn-ea"/>
                <a:cs typeface="+mn-cs"/>
              </a:defRPr>
            </a:lvl2pPr>
            <a:lvl3pPr marL="1143000" indent="-228600" algn="l" defTabSz="914400" rtl="0" eaLnBrk="1" latinLnBrk="0" hangingPunct="1">
              <a:spcBef>
                <a:spcPts val="600"/>
              </a:spcBef>
              <a:spcAft>
                <a:spcPts val="0"/>
              </a:spcAft>
              <a:buClr>
                <a:srgbClr val="FF9900"/>
              </a:buClr>
              <a:buSzPct val="75000"/>
              <a:buFont typeface="Wingdings" pitchFamily="2" charset="2"/>
              <a:buChar char="l"/>
              <a:defRPr kumimoji="1" sz="1800" b="1" kern="1200">
                <a:solidFill>
                  <a:srgbClr val="003366"/>
                </a:solidFill>
                <a:latin typeface="+mn-lt"/>
                <a:ea typeface="+mn-ea"/>
                <a:cs typeface="+mn-cs"/>
              </a:defRPr>
            </a:lvl3pPr>
            <a:lvl4pPr marL="1600200" indent="-228600" algn="l" defTabSz="914400" rtl="0" eaLnBrk="1" latinLnBrk="0" hangingPunct="1">
              <a:spcBef>
                <a:spcPts val="600"/>
              </a:spcBef>
              <a:spcAft>
                <a:spcPts val="0"/>
              </a:spcAft>
              <a:buClr>
                <a:srgbClr val="FF9900"/>
              </a:buClr>
              <a:buSzPct val="75000"/>
              <a:buFont typeface="Arial" pitchFamily="34" charset="0"/>
              <a:buChar char="–"/>
              <a:defRPr kumimoji="1" sz="1600" b="1" kern="1200">
                <a:solidFill>
                  <a:srgbClr val="003366"/>
                </a:solidFill>
                <a:latin typeface="+mn-lt"/>
                <a:ea typeface="+mn-ea"/>
                <a:cs typeface="+mn-cs"/>
              </a:defRPr>
            </a:lvl4pPr>
            <a:lvl5pPr marL="2057400" indent="-228600" algn="l" defTabSz="914400" rtl="0" eaLnBrk="1" latinLnBrk="0" hangingPunct="1">
              <a:spcBef>
                <a:spcPts val="600"/>
              </a:spcBef>
              <a:spcAft>
                <a:spcPts val="0"/>
              </a:spcAft>
              <a:buClr>
                <a:srgbClr val="FF9900"/>
              </a:buClr>
              <a:buSzPct val="75000"/>
              <a:buFont typeface="Wingdings" pitchFamily="2" charset="2"/>
              <a:buChar char="l"/>
              <a:defRPr kumimoji="1" sz="1600" b="1" kern="1200">
                <a:solidFill>
                  <a:srgbClr val="003366"/>
                </a:solidFill>
                <a:latin typeface="+mn-lt"/>
                <a:ea typeface="+mn-ea"/>
                <a:cs typeface="+mn-cs"/>
              </a:defRPr>
            </a:lvl5pPr>
            <a:lvl6pPr marL="2514600" indent="-228600" algn="l" defTabSz="914400" rtl="0" eaLnBrk="1" latinLnBrk="0" hangingPunct="1">
              <a:spcBef>
                <a:spcPts val="600"/>
              </a:spcBef>
              <a:spcAft>
                <a:spcPts val="0"/>
              </a:spcAft>
              <a:buClr>
                <a:srgbClr val="FF9900"/>
              </a:buClr>
              <a:buSzPct val="75000"/>
              <a:buFont typeface="メイリオ" pitchFamily="50" charset="-128"/>
              <a:buChar char="–"/>
              <a:defRPr kumimoji="1" sz="1600" b="1" kern="1200">
                <a:solidFill>
                  <a:srgbClr val="003366"/>
                </a:solidFill>
                <a:latin typeface="+mn-lt"/>
                <a:ea typeface="+mn-ea"/>
                <a:cs typeface="+mn-cs"/>
              </a:defRPr>
            </a:lvl6pPr>
            <a:lvl7pPr marL="2971800" indent="-228600" algn="l" defTabSz="914400" rtl="0" eaLnBrk="1" latinLnBrk="0" hangingPunct="1">
              <a:spcBef>
                <a:spcPts val="600"/>
              </a:spcBef>
              <a:spcAft>
                <a:spcPts val="0"/>
              </a:spcAft>
              <a:buClr>
                <a:srgbClr val="FF9900"/>
              </a:buClr>
              <a:buSzPct val="75000"/>
              <a:buFont typeface="Wingdings" pitchFamily="2" charset="2"/>
              <a:buChar char="l"/>
              <a:defRPr kumimoji="1" sz="1400" b="1" kern="1200">
                <a:solidFill>
                  <a:srgbClr val="003366"/>
                </a:solidFill>
                <a:latin typeface="+mn-lt"/>
                <a:ea typeface="+mn-ea"/>
                <a:cs typeface="+mn-cs"/>
              </a:defRPr>
            </a:lvl7pPr>
            <a:lvl8pPr marL="3429000" indent="-228600" algn="l" defTabSz="914400" rtl="0" eaLnBrk="1" latinLnBrk="0" hangingPunct="1">
              <a:spcBef>
                <a:spcPts val="600"/>
              </a:spcBef>
              <a:spcAft>
                <a:spcPts val="0"/>
              </a:spcAft>
              <a:buClr>
                <a:srgbClr val="FF9900"/>
              </a:buClr>
              <a:buSzPct val="75000"/>
              <a:buFont typeface="メイリオ" pitchFamily="50" charset="-128"/>
              <a:buChar char="–"/>
              <a:defRPr kumimoji="1" sz="1600" b="1" kern="1200">
                <a:solidFill>
                  <a:srgbClr val="003366"/>
                </a:solidFill>
                <a:latin typeface="+mn-lt"/>
                <a:ea typeface="+mn-ea"/>
                <a:cs typeface="+mn-cs"/>
              </a:defRPr>
            </a:lvl8pPr>
            <a:lvl9pPr marL="3886200" indent="-228600" algn="l" defTabSz="914400" rtl="0" eaLnBrk="1" latinLnBrk="0" hangingPunct="1">
              <a:spcBef>
                <a:spcPts val="600"/>
              </a:spcBef>
              <a:spcAft>
                <a:spcPts val="0"/>
              </a:spcAft>
              <a:buClr>
                <a:srgbClr val="FF9900"/>
              </a:buClr>
              <a:buSzPct val="75000"/>
              <a:buFont typeface="Wingdings" pitchFamily="2" charset="2"/>
              <a:buChar char="l"/>
              <a:defRPr kumimoji="1" sz="1400" b="1" kern="1200">
                <a:solidFill>
                  <a:srgbClr val="003366"/>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0"/>
              </a:spcAft>
              <a:buClr>
                <a:srgbClr val="FF9900"/>
              </a:buClr>
              <a:buSzPct val="75000"/>
              <a:buFont typeface="Wingdings" pitchFamily="2" charset="2"/>
              <a:buNone/>
              <a:tabLst/>
              <a:defRPr/>
            </a:pPr>
            <a:r>
              <a:rPr kumimoji="1" lang="en-US" altLang="ja-JP" sz="2000" b="1" i="0" u="none" strike="noStrike" kern="1200" cap="none" spc="0" normalizeH="0" baseline="0" noProof="0">
                <a:ln>
                  <a:noFill/>
                </a:ln>
                <a:solidFill>
                  <a:srgbClr val="FF9900"/>
                </a:solidFill>
                <a:effectLst/>
                <a:uLnTx/>
                <a:uFillTx/>
                <a:latin typeface="メイリオ"/>
                <a:ea typeface="メイリオ"/>
              </a:rPr>
              <a:t>GIS</a:t>
            </a:r>
            <a:r>
              <a:rPr kumimoji="1" lang="ja-JP" altLang="en-US" sz="2000" b="1" i="0" u="none" strike="noStrike" kern="1200" cap="none" spc="0" normalizeH="0" baseline="0" noProof="0">
                <a:ln>
                  <a:noFill/>
                </a:ln>
                <a:solidFill>
                  <a:srgbClr val="FF9900"/>
                </a:solidFill>
                <a:effectLst/>
                <a:uLnTx/>
                <a:uFillTx/>
                <a:latin typeface="メイリオ"/>
                <a:ea typeface="メイリオ"/>
              </a:rPr>
              <a:t> をあらゆる環境、あらゆる場所で利用可能に！</a:t>
            </a:r>
          </a:p>
        </p:txBody>
      </p:sp>
      <p:grpSp>
        <p:nvGrpSpPr>
          <p:cNvPr id="3" name="グループ化 2">
            <a:extLst>
              <a:ext uri="{FF2B5EF4-FFF2-40B4-BE49-F238E27FC236}">
                <a16:creationId xmlns:a16="http://schemas.microsoft.com/office/drawing/2014/main" id="{EE3C362A-F15C-412C-8B01-F0583A9079B3}"/>
              </a:ext>
            </a:extLst>
          </p:cNvPr>
          <p:cNvGrpSpPr/>
          <p:nvPr/>
        </p:nvGrpSpPr>
        <p:grpSpPr>
          <a:xfrm>
            <a:off x="4325746" y="1894188"/>
            <a:ext cx="4335638" cy="4028019"/>
            <a:chOff x="264079" y="2101623"/>
            <a:chExt cx="4335638" cy="4028019"/>
          </a:xfrm>
        </p:grpSpPr>
        <p:sp>
          <p:nvSpPr>
            <p:cNvPr id="68" name="Oval 2"/>
            <p:cNvSpPr>
              <a:spLocks noChangeArrowheads="1"/>
            </p:cNvSpPr>
            <p:nvPr/>
          </p:nvSpPr>
          <p:spPr bwMode="auto">
            <a:xfrm>
              <a:off x="876023" y="2857122"/>
              <a:ext cx="2992154" cy="2844138"/>
            </a:xfrm>
            <a:prstGeom prst="ellipse">
              <a:avLst/>
            </a:prstGeom>
            <a:noFill/>
            <a:ln w="304800">
              <a:solidFill>
                <a:schemeClr val="tx2">
                  <a:lumMod val="20000"/>
                  <a:lumOff val="80000"/>
                  <a:alpha val="50980"/>
                </a:schemeClr>
              </a:solidFill>
              <a:round/>
              <a:headEnd/>
              <a:tailEnd/>
            </a:ln>
            <a:effectLst/>
          </p:spPr>
          <p:txBody>
            <a:bodyPr wrap="none" anchor="ctr"/>
            <a:lstStyle>
              <a:lvl1pPr eaLnBrk="0" hangingPunct="0">
                <a:defRPr>
                  <a:solidFill>
                    <a:schemeClr val="tx1"/>
                  </a:solidFill>
                  <a:latin typeface="Arial" pitchFamily="34" charset="0"/>
                  <a:ea typeface="ＭＳ Ｐゴシック" pitchFamily="50" charset="-128"/>
                </a:defRPr>
              </a:lvl1pPr>
              <a:lvl2pPr marL="742950" indent="-285750" eaLnBrk="0" hangingPunct="0">
                <a:defRPr>
                  <a:solidFill>
                    <a:schemeClr val="tx1"/>
                  </a:solidFill>
                  <a:latin typeface="Arial" pitchFamily="34" charset="0"/>
                  <a:ea typeface="ＭＳ Ｐゴシック" pitchFamily="50" charset="-128"/>
                </a:defRPr>
              </a:lvl2pPr>
              <a:lvl3pPr marL="1143000" indent="-228600" eaLnBrk="0" hangingPunct="0">
                <a:defRPr>
                  <a:solidFill>
                    <a:schemeClr val="tx1"/>
                  </a:solidFill>
                  <a:latin typeface="Arial" pitchFamily="34" charset="0"/>
                  <a:ea typeface="ＭＳ Ｐゴシック" pitchFamily="50" charset="-128"/>
                </a:defRPr>
              </a:lvl3pPr>
              <a:lvl4pPr marL="1600200" indent="-228600" eaLnBrk="0" hangingPunct="0">
                <a:defRPr>
                  <a:solidFill>
                    <a:schemeClr val="tx1"/>
                  </a:solidFill>
                  <a:latin typeface="Arial" pitchFamily="34" charset="0"/>
                  <a:ea typeface="ＭＳ Ｐゴシック" pitchFamily="50" charset="-128"/>
                </a:defRPr>
              </a:lvl4pPr>
              <a:lvl5pPr marL="2057400" indent="-228600" eaLnBrk="0" hangingPunct="0">
                <a:defRPr>
                  <a:solidFill>
                    <a:schemeClr val="tx1"/>
                  </a:solidFill>
                  <a:latin typeface="Arial" pitchFamily="34" charset="0"/>
                  <a:ea typeface="ＭＳ Ｐゴシック" pitchFamily="50"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ＭＳ Ｐゴシック" pitchFamily="50" charset="-128"/>
              </a:endParaRPr>
            </a:p>
          </p:txBody>
        </p:sp>
        <p:sp>
          <p:nvSpPr>
            <p:cNvPr id="73" name="Oval 2"/>
            <p:cNvSpPr>
              <a:spLocks noChangeArrowheads="1"/>
            </p:cNvSpPr>
            <p:nvPr/>
          </p:nvSpPr>
          <p:spPr bwMode="auto">
            <a:xfrm>
              <a:off x="491769" y="2491876"/>
              <a:ext cx="3760662" cy="3574631"/>
            </a:xfrm>
            <a:prstGeom prst="ellipse">
              <a:avLst/>
            </a:prstGeom>
            <a:noFill/>
            <a:ln w="304800">
              <a:solidFill>
                <a:schemeClr val="tx2">
                  <a:lumMod val="40000"/>
                  <a:lumOff val="60000"/>
                  <a:alpha val="50980"/>
                </a:schemeClr>
              </a:solidFill>
              <a:round/>
              <a:headEnd/>
              <a:tailEnd/>
            </a:ln>
            <a:effectLst/>
          </p:spPr>
          <p:txBody>
            <a:bodyPr wrap="none" anchor="ctr"/>
            <a:lstStyle>
              <a:lvl1pPr eaLnBrk="0" hangingPunct="0">
                <a:defRPr>
                  <a:solidFill>
                    <a:schemeClr val="tx1"/>
                  </a:solidFill>
                  <a:latin typeface="Arial" pitchFamily="34" charset="0"/>
                  <a:ea typeface="ＭＳ Ｐゴシック" pitchFamily="50" charset="-128"/>
                </a:defRPr>
              </a:lvl1pPr>
              <a:lvl2pPr marL="742950" indent="-285750" eaLnBrk="0" hangingPunct="0">
                <a:defRPr>
                  <a:solidFill>
                    <a:schemeClr val="tx1"/>
                  </a:solidFill>
                  <a:latin typeface="Arial" pitchFamily="34" charset="0"/>
                  <a:ea typeface="ＭＳ Ｐゴシック" pitchFamily="50" charset="-128"/>
                </a:defRPr>
              </a:lvl2pPr>
              <a:lvl3pPr marL="1143000" indent="-228600" eaLnBrk="0" hangingPunct="0">
                <a:defRPr>
                  <a:solidFill>
                    <a:schemeClr val="tx1"/>
                  </a:solidFill>
                  <a:latin typeface="Arial" pitchFamily="34" charset="0"/>
                  <a:ea typeface="ＭＳ Ｐゴシック" pitchFamily="50" charset="-128"/>
                </a:defRPr>
              </a:lvl3pPr>
              <a:lvl4pPr marL="1600200" indent="-228600" eaLnBrk="0" hangingPunct="0">
                <a:defRPr>
                  <a:solidFill>
                    <a:schemeClr val="tx1"/>
                  </a:solidFill>
                  <a:latin typeface="Arial" pitchFamily="34" charset="0"/>
                  <a:ea typeface="ＭＳ Ｐゴシック" pitchFamily="50" charset="-128"/>
                </a:defRPr>
              </a:lvl4pPr>
              <a:lvl5pPr marL="2057400" indent="-228600" eaLnBrk="0" hangingPunct="0">
                <a:defRPr>
                  <a:solidFill>
                    <a:schemeClr val="tx1"/>
                  </a:solidFill>
                  <a:latin typeface="Arial" pitchFamily="34" charset="0"/>
                  <a:ea typeface="ＭＳ Ｐゴシック" pitchFamily="50"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ＭＳ Ｐゴシック" pitchFamily="50" charset="-128"/>
              </a:endParaRPr>
            </a:p>
          </p:txBody>
        </p:sp>
        <p:grpSp>
          <p:nvGrpSpPr>
            <p:cNvPr id="17" name="Group 20"/>
            <p:cNvGrpSpPr/>
            <p:nvPr/>
          </p:nvGrpSpPr>
          <p:grpSpPr>
            <a:xfrm>
              <a:off x="1455902" y="3533996"/>
              <a:ext cx="1832396" cy="1335164"/>
              <a:chOff x="1770863" y="3963609"/>
              <a:chExt cx="1856256" cy="1354168"/>
            </a:xfrm>
          </p:grpSpPr>
          <p:grpSp>
            <p:nvGrpSpPr>
              <p:cNvPr id="35" name="Group 21"/>
              <p:cNvGrpSpPr/>
              <p:nvPr/>
            </p:nvGrpSpPr>
            <p:grpSpPr>
              <a:xfrm>
                <a:off x="1770863" y="3963609"/>
                <a:ext cx="1856256" cy="1186262"/>
                <a:chOff x="1770863" y="3963609"/>
                <a:chExt cx="1856256" cy="1186262"/>
              </a:xfrm>
            </p:grpSpPr>
            <p:sp>
              <p:nvSpPr>
                <p:cNvPr id="56" name="Freeform 6"/>
                <p:cNvSpPr>
                  <a:spLocks/>
                </p:cNvSpPr>
                <p:nvPr/>
              </p:nvSpPr>
              <p:spPr bwMode="auto">
                <a:xfrm>
                  <a:off x="1770863" y="3963609"/>
                  <a:ext cx="1856256" cy="1186262"/>
                </a:xfrm>
                <a:custGeom>
                  <a:avLst/>
                  <a:gdLst>
                    <a:gd name="T0" fmla="*/ 761 w 4179"/>
                    <a:gd name="T1" fmla="*/ 2667 h 2670"/>
                    <a:gd name="T2" fmla="*/ 605 w 4179"/>
                    <a:gd name="T3" fmla="*/ 2636 h 2670"/>
                    <a:gd name="T4" fmla="*/ 462 w 4179"/>
                    <a:gd name="T5" fmla="*/ 2580 h 2670"/>
                    <a:gd name="T6" fmla="*/ 332 w 4179"/>
                    <a:gd name="T7" fmla="*/ 2499 h 2670"/>
                    <a:gd name="T8" fmla="*/ 220 w 4179"/>
                    <a:gd name="T9" fmla="*/ 2397 h 2670"/>
                    <a:gd name="T10" fmla="*/ 128 w 4179"/>
                    <a:gd name="T11" fmla="*/ 2277 h 2670"/>
                    <a:gd name="T12" fmla="*/ 60 w 4179"/>
                    <a:gd name="T13" fmla="*/ 2142 h 2670"/>
                    <a:gd name="T14" fmla="*/ 16 w 4179"/>
                    <a:gd name="T15" fmla="*/ 1994 h 2670"/>
                    <a:gd name="T16" fmla="*/ 0 w 4179"/>
                    <a:gd name="T17" fmla="*/ 1836 h 2670"/>
                    <a:gd name="T18" fmla="*/ 13 w 4179"/>
                    <a:gd name="T19" fmla="*/ 1688 h 2670"/>
                    <a:gd name="T20" fmla="*/ 52 w 4179"/>
                    <a:gd name="T21" fmla="*/ 1549 h 2670"/>
                    <a:gd name="T22" fmla="*/ 114 w 4179"/>
                    <a:gd name="T23" fmla="*/ 1419 h 2670"/>
                    <a:gd name="T24" fmla="*/ 196 w 4179"/>
                    <a:gd name="T25" fmla="*/ 1301 h 2670"/>
                    <a:gd name="T26" fmla="*/ 298 w 4179"/>
                    <a:gd name="T27" fmla="*/ 1201 h 2670"/>
                    <a:gd name="T28" fmla="*/ 415 w 4179"/>
                    <a:gd name="T29" fmla="*/ 1116 h 2670"/>
                    <a:gd name="T30" fmla="*/ 547 w 4179"/>
                    <a:gd name="T31" fmla="*/ 1054 h 2670"/>
                    <a:gd name="T32" fmla="*/ 618 w 4179"/>
                    <a:gd name="T33" fmla="*/ 1012 h 2670"/>
                    <a:gd name="T34" fmla="*/ 632 w 4179"/>
                    <a:gd name="T35" fmla="*/ 866 h 2670"/>
                    <a:gd name="T36" fmla="*/ 675 w 4179"/>
                    <a:gd name="T37" fmla="*/ 731 h 2670"/>
                    <a:gd name="T38" fmla="*/ 742 w 4179"/>
                    <a:gd name="T39" fmla="*/ 608 h 2670"/>
                    <a:gd name="T40" fmla="*/ 831 w 4179"/>
                    <a:gd name="T41" fmla="*/ 503 h 2670"/>
                    <a:gd name="T42" fmla="*/ 939 w 4179"/>
                    <a:gd name="T43" fmla="*/ 415 h 2670"/>
                    <a:gd name="T44" fmla="*/ 1062 w 4179"/>
                    <a:gd name="T45" fmla="*/ 347 h 2670"/>
                    <a:gd name="T46" fmla="*/ 1199 w 4179"/>
                    <a:gd name="T47" fmla="*/ 305 h 2670"/>
                    <a:gd name="T48" fmla="*/ 1344 w 4179"/>
                    <a:gd name="T49" fmla="*/ 291 h 2670"/>
                    <a:gd name="T50" fmla="*/ 1463 w 4179"/>
                    <a:gd name="T51" fmla="*/ 300 h 2670"/>
                    <a:gd name="T52" fmla="*/ 1577 w 4179"/>
                    <a:gd name="T53" fmla="*/ 328 h 2670"/>
                    <a:gd name="T54" fmla="*/ 1675 w 4179"/>
                    <a:gd name="T55" fmla="*/ 224 h 2670"/>
                    <a:gd name="T56" fmla="*/ 1788 w 4179"/>
                    <a:gd name="T57" fmla="*/ 138 h 2670"/>
                    <a:gd name="T58" fmla="*/ 1913 w 4179"/>
                    <a:gd name="T59" fmla="*/ 71 h 2670"/>
                    <a:gd name="T60" fmla="*/ 2047 w 4179"/>
                    <a:gd name="T61" fmla="*/ 25 h 2670"/>
                    <a:gd name="T62" fmla="*/ 2189 w 4179"/>
                    <a:gd name="T63" fmla="*/ 2 h 2670"/>
                    <a:gd name="T64" fmla="*/ 2338 w 4179"/>
                    <a:gd name="T65" fmla="*/ 2 h 2670"/>
                    <a:gd name="T66" fmla="*/ 2487 w 4179"/>
                    <a:gd name="T67" fmla="*/ 29 h 2670"/>
                    <a:gd name="T68" fmla="*/ 2628 w 4179"/>
                    <a:gd name="T69" fmla="*/ 79 h 2670"/>
                    <a:gd name="T70" fmla="*/ 2755 w 4179"/>
                    <a:gd name="T71" fmla="*/ 150 h 2670"/>
                    <a:gd name="T72" fmla="*/ 2868 w 4179"/>
                    <a:gd name="T73" fmla="*/ 244 h 2670"/>
                    <a:gd name="T74" fmla="*/ 2965 w 4179"/>
                    <a:gd name="T75" fmla="*/ 353 h 2670"/>
                    <a:gd name="T76" fmla="*/ 3042 w 4179"/>
                    <a:gd name="T77" fmla="*/ 481 h 2670"/>
                    <a:gd name="T78" fmla="*/ 3097 w 4179"/>
                    <a:gd name="T79" fmla="*/ 621 h 2670"/>
                    <a:gd name="T80" fmla="*/ 3242 w 4179"/>
                    <a:gd name="T81" fmla="*/ 639 h 2670"/>
                    <a:gd name="T82" fmla="*/ 3377 w 4179"/>
                    <a:gd name="T83" fmla="*/ 683 h 2670"/>
                    <a:gd name="T84" fmla="*/ 3498 w 4179"/>
                    <a:gd name="T85" fmla="*/ 750 h 2670"/>
                    <a:gd name="T86" fmla="*/ 3605 w 4179"/>
                    <a:gd name="T87" fmla="*/ 839 h 2670"/>
                    <a:gd name="T88" fmla="*/ 3692 w 4179"/>
                    <a:gd name="T89" fmla="*/ 945 h 2670"/>
                    <a:gd name="T90" fmla="*/ 3758 w 4179"/>
                    <a:gd name="T91" fmla="*/ 1068 h 2670"/>
                    <a:gd name="T92" fmla="*/ 3799 w 4179"/>
                    <a:gd name="T93" fmla="*/ 1203 h 2670"/>
                    <a:gd name="T94" fmla="*/ 3814 w 4179"/>
                    <a:gd name="T95" fmla="*/ 1347 h 2670"/>
                    <a:gd name="T96" fmla="*/ 3803 w 4179"/>
                    <a:gd name="T97" fmla="*/ 1471 h 2670"/>
                    <a:gd name="T98" fmla="*/ 3919 w 4179"/>
                    <a:gd name="T99" fmla="*/ 1537 h 2670"/>
                    <a:gd name="T100" fmla="*/ 4015 w 4179"/>
                    <a:gd name="T101" fmla="*/ 1624 h 2670"/>
                    <a:gd name="T102" fmla="*/ 4093 w 4179"/>
                    <a:gd name="T103" fmla="*/ 1729 h 2670"/>
                    <a:gd name="T104" fmla="*/ 4147 w 4179"/>
                    <a:gd name="T105" fmla="*/ 1847 h 2670"/>
                    <a:gd name="T106" fmla="*/ 4175 w 4179"/>
                    <a:gd name="T107" fmla="*/ 1976 h 2670"/>
                    <a:gd name="T108" fmla="*/ 4175 w 4179"/>
                    <a:gd name="T109" fmla="*/ 2112 h 2670"/>
                    <a:gd name="T110" fmla="*/ 4145 w 4179"/>
                    <a:gd name="T111" fmla="*/ 2240 h 2670"/>
                    <a:gd name="T112" fmla="*/ 4091 w 4179"/>
                    <a:gd name="T113" fmla="*/ 2359 h 2670"/>
                    <a:gd name="T114" fmla="*/ 4015 w 4179"/>
                    <a:gd name="T115" fmla="*/ 2462 h 2670"/>
                    <a:gd name="T116" fmla="*/ 3919 w 4179"/>
                    <a:gd name="T117" fmla="*/ 2548 h 2670"/>
                    <a:gd name="T118" fmla="*/ 3807 w 4179"/>
                    <a:gd name="T119" fmla="*/ 2614 h 2670"/>
                    <a:gd name="T120" fmla="*/ 3682 w 4179"/>
                    <a:gd name="T121" fmla="*/ 2655 h 2670"/>
                    <a:gd name="T122" fmla="*/ 3547 w 4179"/>
                    <a:gd name="T123" fmla="*/ 2670 h 2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79" h="2670">
                      <a:moveTo>
                        <a:pt x="841" y="2670"/>
                      </a:moveTo>
                      <a:lnTo>
                        <a:pt x="761" y="2667"/>
                      </a:lnTo>
                      <a:lnTo>
                        <a:pt x="681" y="2655"/>
                      </a:lnTo>
                      <a:lnTo>
                        <a:pt x="605" y="2636"/>
                      </a:lnTo>
                      <a:lnTo>
                        <a:pt x="532" y="2612"/>
                      </a:lnTo>
                      <a:lnTo>
                        <a:pt x="462" y="2580"/>
                      </a:lnTo>
                      <a:lnTo>
                        <a:pt x="396" y="2543"/>
                      </a:lnTo>
                      <a:lnTo>
                        <a:pt x="332" y="2499"/>
                      </a:lnTo>
                      <a:lnTo>
                        <a:pt x="274" y="2451"/>
                      </a:lnTo>
                      <a:lnTo>
                        <a:pt x="220" y="2397"/>
                      </a:lnTo>
                      <a:lnTo>
                        <a:pt x="172" y="2340"/>
                      </a:lnTo>
                      <a:lnTo>
                        <a:pt x="128" y="2277"/>
                      </a:lnTo>
                      <a:lnTo>
                        <a:pt x="90" y="2212"/>
                      </a:lnTo>
                      <a:lnTo>
                        <a:pt x="60" y="2142"/>
                      </a:lnTo>
                      <a:lnTo>
                        <a:pt x="34" y="2069"/>
                      </a:lnTo>
                      <a:lnTo>
                        <a:pt x="16" y="1994"/>
                      </a:lnTo>
                      <a:lnTo>
                        <a:pt x="4" y="1916"/>
                      </a:lnTo>
                      <a:lnTo>
                        <a:pt x="0" y="1836"/>
                      </a:lnTo>
                      <a:lnTo>
                        <a:pt x="3" y="1761"/>
                      </a:lnTo>
                      <a:lnTo>
                        <a:pt x="13" y="1688"/>
                      </a:lnTo>
                      <a:lnTo>
                        <a:pt x="30" y="1618"/>
                      </a:lnTo>
                      <a:lnTo>
                        <a:pt x="52" y="1549"/>
                      </a:lnTo>
                      <a:lnTo>
                        <a:pt x="80" y="1483"/>
                      </a:lnTo>
                      <a:lnTo>
                        <a:pt x="114" y="1419"/>
                      </a:lnTo>
                      <a:lnTo>
                        <a:pt x="152" y="1359"/>
                      </a:lnTo>
                      <a:lnTo>
                        <a:pt x="196" y="1301"/>
                      </a:lnTo>
                      <a:lnTo>
                        <a:pt x="245" y="1249"/>
                      </a:lnTo>
                      <a:lnTo>
                        <a:pt x="298" y="1201"/>
                      </a:lnTo>
                      <a:lnTo>
                        <a:pt x="354" y="1156"/>
                      </a:lnTo>
                      <a:lnTo>
                        <a:pt x="415" y="1116"/>
                      </a:lnTo>
                      <a:lnTo>
                        <a:pt x="479" y="1083"/>
                      </a:lnTo>
                      <a:lnTo>
                        <a:pt x="547" y="1054"/>
                      </a:lnTo>
                      <a:lnTo>
                        <a:pt x="618" y="1031"/>
                      </a:lnTo>
                      <a:lnTo>
                        <a:pt x="618" y="1012"/>
                      </a:lnTo>
                      <a:lnTo>
                        <a:pt x="621" y="938"/>
                      </a:lnTo>
                      <a:lnTo>
                        <a:pt x="632" y="866"/>
                      </a:lnTo>
                      <a:lnTo>
                        <a:pt x="650" y="797"/>
                      </a:lnTo>
                      <a:lnTo>
                        <a:pt x="675" y="731"/>
                      </a:lnTo>
                      <a:lnTo>
                        <a:pt x="706" y="668"/>
                      </a:lnTo>
                      <a:lnTo>
                        <a:pt x="742" y="608"/>
                      </a:lnTo>
                      <a:lnTo>
                        <a:pt x="784" y="554"/>
                      </a:lnTo>
                      <a:lnTo>
                        <a:pt x="831" y="503"/>
                      </a:lnTo>
                      <a:lnTo>
                        <a:pt x="882" y="455"/>
                      </a:lnTo>
                      <a:lnTo>
                        <a:pt x="939" y="415"/>
                      </a:lnTo>
                      <a:lnTo>
                        <a:pt x="998" y="378"/>
                      </a:lnTo>
                      <a:lnTo>
                        <a:pt x="1062" y="347"/>
                      </a:lnTo>
                      <a:lnTo>
                        <a:pt x="1129" y="323"/>
                      </a:lnTo>
                      <a:lnTo>
                        <a:pt x="1199" y="305"/>
                      </a:lnTo>
                      <a:lnTo>
                        <a:pt x="1271" y="295"/>
                      </a:lnTo>
                      <a:lnTo>
                        <a:pt x="1344" y="291"/>
                      </a:lnTo>
                      <a:lnTo>
                        <a:pt x="1405" y="293"/>
                      </a:lnTo>
                      <a:lnTo>
                        <a:pt x="1463" y="300"/>
                      </a:lnTo>
                      <a:lnTo>
                        <a:pt x="1521" y="312"/>
                      </a:lnTo>
                      <a:lnTo>
                        <a:pt x="1577" y="328"/>
                      </a:lnTo>
                      <a:lnTo>
                        <a:pt x="1624" y="274"/>
                      </a:lnTo>
                      <a:lnTo>
                        <a:pt x="1675" y="224"/>
                      </a:lnTo>
                      <a:lnTo>
                        <a:pt x="1730" y="178"/>
                      </a:lnTo>
                      <a:lnTo>
                        <a:pt x="1788" y="138"/>
                      </a:lnTo>
                      <a:lnTo>
                        <a:pt x="1849" y="102"/>
                      </a:lnTo>
                      <a:lnTo>
                        <a:pt x="1913" y="71"/>
                      </a:lnTo>
                      <a:lnTo>
                        <a:pt x="1979" y="46"/>
                      </a:lnTo>
                      <a:lnTo>
                        <a:pt x="2047" y="25"/>
                      </a:lnTo>
                      <a:lnTo>
                        <a:pt x="2118" y="11"/>
                      </a:lnTo>
                      <a:lnTo>
                        <a:pt x="2189" y="2"/>
                      </a:lnTo>
                      <a:lnTo>
                        <a:pt x="2261" y="0"/>
                      </a:lnTo>
                      <a:lnTo>
                        <a:pt x="2338" y="2"/>
                      </a:lnTo>
                      <a:lnTo>
                        <a:pt x="2414" y="13"/>
                      </a:lnTo>
                      <a:lnTo>
                        <a:pt x="2487" y="29"/>
                      </a:lnTo>
                      <a:lnTo>
                        <a:pt x="2559" y="51"/>
                      </a:lnTo>
                      <a:lnTo>
                        <a:pt x="2628" y="79"/>
                      </a:lnTo>
                      <a:lnTo>
                        <a:pt x="2693" y="112"/>
                      </a:lnTo>
                      <a:lnTo>
                        <a:pt x="2755" y="150"/>
                      </a:lnTo>
                      <a:lnTo>
                        <a:pt x="2814" y="195"/>
                      </a:lnTo>
                      <a:lnTo>
                        <a:pt x="2868" y="244"/>
                      </a:lnTo>
                      <a:lnTo>
                        <a:pt x="2920" y="296"/>
                      </a:lnTo>
                      <a:lnTo>
                        <a:pt x="2965" y="353"/>
                      </a:lnTo>
                      <a:lnTo>
                        <a:pt x="3006" y="415"/>
                      </a:lnTo>
                      <a:lnTo>
                        <a:pt x="3042" y="481"/>
                      </a:lnTo>
                      <a:lnTo>
                        <a:pt x="3073" y="550"/>
                      </a:lnTo>
                      <a:lnTo>
                        <a:pt x="3097" y="621"/>
                      </a:lnTo>
                      <a:lnTo>
                        <a:pt x="3171" y="626"/>
                      </a:lnTo>
                      <a:lnTo>
                        <a:pt x="3242" y="639"/>
                      </a:lnTo>
                      <a:lnTo>
                        <a:pt x="3310" y="657"/>
                      </a:lnTo>
                      <a:lnTo>
                        <a:pt x="3377" y="683"/>
                      </a:lnTo>
                      <a:lnTo>
                        <a:pt x="3439" y="713"/>
                      </a:lnTo>
                      <a:lnTo>
                        <a:pt x="3498" y="750"/>
                      </a:lnTo>
                      <a:lnTo>
                        <a:pt x="3553" y="792"/>
                      </a:lnTo>
                      <a:lnTo>
                        <a:pt x="3605" y="839"/>
                      </a:lnTo>
                      <a:lnTo>
                        <a:pt x="3651" y="890"/>
                      </a:lnTo>
                      <a:lnTo>
                        <a:pt x="3692" y="945"/>
                      </a:lnTo>
                      <a:lnTo>
                        <a:pt x="3728" y="1005"/>
                      </a:lnTo>
                      <a:lnTo>
                        <a:pt x="3758" y="1068"/>
                      </a:lnTo>
                      <a:lnTo>
                        <a:pt x="3782" y="1134"/>
                      </a:lnTo>
                      <a:lnTo>
                        <a:pt x="3799" y="1203"/>
                      </a:lnTo>
                      <a:lnTo>
                        <a:pt x="3811" y="1273"/>
                      </a:lnTo>
                      <a:lnTo>
                        <a:pt x="3814" y="1347"/>
                      </a:lnTo>
                      <a:lnTo>
                        <a:pt x="3811" y="1409"/>
                      </a:lnTo>
                      <a:lnTo>
                        <a:pt x="3803" y="1471"/>
                      </a:lnTo>
                      <a:lnTo>
                        <a:pt x="3862" y="1500"/>
                      </a:lnTo>
                      <a:lnTo>
                        <a:pt x="3919" y="1537"/>
                      </a:lnTo>
                      <a:lnTo>
                        <a:pt x="3969" y="1578"/>
                      </a:lnTo>
                      <a:lnTo>
                        <a:pt x="4015" y="1624"/>
                      </a:lnTo>
                      <a:lnTo>
                        <a:pt x="4057" y="1674"/>
                      </a:lnTo>
                      <a:lnTo>
                        <a:pt x="4093" y="1729"/>
                      </a:lnTo>
                      <a:lnTo>
                        <a:pt x="4122" y="1786"/>
                      </a:lnTo>
                      <a:lnTo>
                        <a:pt x="4147" y="1847"/>
                      </a:lnTo>
                      <a:lnTo>
                        <a:pt x="4163" y="1910"/>
                      </a:lnTo>
                      <a:lnTo>
                        <a:pt x="4175" y="1976"/>
                      </a:lnTo>
                      <a:lnTo>
                        <a:pt x="4179" y="2043"/>
                      </a:lnTo>
                      <a:lnTo>
                        <a:pt x="4175" y="2112"/>
                      </a:lnTo>
                      <a:lnTo>
                        <a:pt x="4163" y="2177"/>
                      </a:lnTo>
                      <a:lnTo>
                        <a:pt x="4145" y="2240"/>
                      </a:lnTo>
                      <a:lnTo>
                        <a:pt x="4122" y="2302"/>
                      </a:lnTo>
                      <a:lnTo>
                        <a:pt x="4091" y="2359"/>
                      </a:lnTo>
                      <a:lnTo>
                        <a:pt x="4057" y="2413"/>
                      </a:lnTo>
                      <a:lnTo>
                        <a:pt x="4015" y="2462"/>
                      </a:lnTo>
                      <a:lnTo>
                        <a:pt x="3969" y="2508"/>
                      </a:lnTo>
                      <a:lnTo>
                        <a:pt x="3919" y="2548"/>
                      </a:lnTo>
                      <a:lnTo>
                        <a:pt x="3865" y="2584"/>
                      </a:lnTo>
                      <a:lnTo>
                        <a:pt x="3807" y="2614"/>
                      </a:lnTo>
                      <a:lnTo>
                        <a:pt x="3746" y="2637"/>
                      </a:lnTo>
                      <a:lnTo>
                        <a:pt x="3682" y="2655"/>
                      </a:lnTo>
                      <a:lnTo>
                        <a:pt x="3615" y="2667"/>
                      </a:lnTo>
                      <a:lnTo>
                        <a:pt x="3547" y="2670"/>
                      </a:lnTo>
                      <a:lnTo>
                        <a:pt x="841" y="2670"/>
                      </a:lnTo>
                      <a:close/>
                    </a:path>
                  </a:pathLst>
                </a:custGeom>
                <a:gradFill flip="none" rotWithShape="1">
                  <a:gsLst>
                    <a:gs pos="0">
                      <a:srgbClr val="C8EBFF"/>
                    </a:gs>
                    <a:gs pos="100000">
                      <a:srgbClr val="379BE6"/>
                    </a:gs>
                  </a:gsLst>
                  <a:lin ang="18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Arial"/>
                    <a:ea typeface="ＭＳ Ｐゴシック"/>
                    <a:cs typeface="ＭＳ Ｐゴシック"/>
                  </a:endParaRPr>
                </a:p>
              </p:txBody>
            </p:sp>
            <p:sp>
              <p:nvSpPr>
                <p:cNvPr id="57" name="Freeform 29"/>
                <p:cNvSpPr>
                  <a:spLocks/>
                </p:cNvSpPr>
                <p:nvPr/>
              </p:nvSpPr>
              <p:spPr bwMode="auto">
                <a:xfrm>
                  <a:off x="1784350" y="3982907"/>
                  <a:ext cx="1804902" cy="1147666"/>
                </a:xfrm>
                <a:custGeom>
                  <a:avLst/>
                  <a:gdLst>
                    <a:gd name="T0" fmla="*/ 1531 w 2706"/>
                    <a:gd name="T1" fmla="*/ 4 h 1717"/>
                    <a:gd name="T2" fmla="*/ 1651 w 2706"/>
                    <a:gd name="T3" fmla="*/ 33 h 1717"/>
                    <a:gd name="T4" fmla="*/ 1758 w 2706"/>
                    <a:gd name="T5" fmla="*/ 85 h 1717"/>
                    <a:gd name="T6" fmla="*/ 1851 w 2706"/>
                    <a:gd name="T7" fmla="*/ 160 h 1717"/>
                    <a:gd name="T8" fmla="*/ 1925 w 2706"/>
                    <a:gd name="T9" fmla="*/ 253 h 1717"/>
                    <a:gd name="T10" fmla="*/ 1978 w 2706"/>
                    <a:gd name="T11" fmla="*/ 362 h 1717"/>
                    <a:gd name="T12" fmla="*/ 2016 w 2706"/>
                    <a:gd name="T13" fmla="*/ 419 h 1717"/>
                    <a:gd name="T14" fmla="*/ 2126 w 2706"/>
                    <a:gd name="T15" fmla="*/ 433 h 1717"/>
                    <a:gd name="T16" fmla="*/ 2226 w 2706"/>
                    <a:gd name="T17" fmla="*/ 472 h 1717"/>
                    <a:gd name="T18" fmla="*/ 2313 w 2706"/>
                    <a:gd name="T19" fmla="*/ 532 h 1717"/>
                    <a:gd name="T20" fmla="*/ 2383 w 2706"/>
                    <a:gd name="T21" fmla="*/ 611 h 1717"/>
                    <a:gd name="T22" fmla="*/ 2434 w 2706"/>
                    <a:gd name="T23" fmla="*/ 705 h 1717"/>
                    <a:gd name="T24" fmla="*/ 2461 w 2706"/>
                    <a:gd name="T25" fmla="*/ 812 h 1717"/>
                    <a:gd name="T26" fmla="*/ 2461 w 2706"/>
                    <a:gd name="T27" fmla="*/ 923 h 1717"/>
                    <a:gd name="T28" fmla="*/ 2493 w 2706"/>
                    <a:gd name="T29" fmla="*/ 994 h 1717"/>
                    <a:gd name="T30" fmla="*/ 2572 w 2706"/>
                    <a:gd name="T31" fmla="*/ 1045 h 1717"/>
                    <a:gd name="T32" fmla="*/ 2635 w 2706"/>
                    <a:gd name="T33" fmla="*/ 1113 h 1717"/>
                    <a:gd name="T34" fmla="*/ 2680 w 2706"/>
                    <a:gd name="T35" fmla="*/ 1194 h 1717"/>
                    <a:gd name="T36" fmla="*/ 2704 w 2706"/>
                    <a:gd name="T37" fmla="*/ 1287 h 1717"/>
                    <a:gd name="T38" fmla="*/ 2703 w 2706"/>
                    <a:gd name="T39" fmla="*/ 1387 h 1717"/>
                    <a:gd name="T40" fmla="*/ 2677 w 2706"/>
                    <a:gd name="T41" fmla="*/ 1484 h 1717"/>
                    <a:gd name="T42" fmla="*/ 2628 w 2706"/>
                    <a:gd name="T43" fmla="*/ 1568 h 1717"/>
                    <a:gd name="T44" fmla="*/ 2559 w 2706"/>
                    <a:gd name="T45" fmla="*/ 1637 h 1717"/>
                    <a:gd name="T46" fmla="*/ 2474 w 2706"/>
                    <a:gd name="T47" fmla="*/ 1687 h 1717"/>
                    <a:gd name="T48" fmla="*/ 2377 w 2706"/>
                    <a:gd name="T49" fmla="*/ 1714 h 1717"/>
                    <a:gd name="T50" fmla="*/ 521 w 2706"/>
                    <a:gd name="T51" fmla="*/ 1717 h 1717"/>
                    <a:gd name="T52" fmla="*/ 402 w 2706"/>
                    <a:gd name="T53" fmla="*/ 1704 h 1717"/>
                    <a:gd name="T54" fmla="*/ 292 w 2706"/>
                    <a:gd name="T55" fmla="*/ 1665 h 1717"/>
                    <a:gd name="T56" fmla="*/ 195 w 2706"/>
                    <a:gd name="T57" fmla="*/ 1604 h 1717"/>
                    <a:gd name="T58" fmla="*/ 115 w 2706"/>
                    <a:gd name="T59" fmla="*/ 1523 h 1717"/>
                    <a:gd name="T60" fmla="*/ 54 w 2706"/>
                    <a:gd name="T61" fmla="*/ 1426 h 1717"/>
                    <a:gd name="T62" fmla="*/ 14 w 2706"/>
                    <a:gd name="T63" fmla="*/ 1316 h 1717"/>
                    <a:gd name="T64" fmla="*/ 0 w 2706"/>
                    <a:gd name="T65" fmla="*/ 1196 h 1717"/>
                    <a:gd name="T66" fmla="*/ 15 w 2706"/>
                    <a:gd name="T67" fmla="*/ 1075 h 1717"/>
                    <a:gd name="T68" fmla="*/ 55 w 2706"/>
                    <a:gd name="T69" fmla="*/ 964 h 1717"/>
                    <a:gd name="T70" fmla="*/ 119 w 2706"/>
                    <a:gd name="T71" fmla="*/ 866 h 1717"/>
                    <a:gd name="T72" fmla="*/ 202 w 2706"/>
                    <a:gd name="T73" fmla="*/ 785 h 1717"/>
                    <a:gd name="T74" fmla="*/ 301 w 2706"/>
                    <a:gd name="T75" fmla="*/ 723 h 1717"/>
                    <a:gd name="T76" fmla="*/ 414 w 2706"/>
                    <a:gd name="T77" fmla="*/ 686 h 1717"/>
                    <a:gd name="T78" fmla="*/ 415 w 2706"/>
                    <a:gd name="T79" fmla="*/ 585 h 1717"/>
                    <a:gd name="T80" fmla="*/ 442 w 2706"/>
                    <a:gd name="T81" fmla="*/ 480 h 1717"/>
                    <a:gd name="T82" fmla="*/ 491 w 2706"/>
                    <a:gd name="T83" fmla="*/ 387 h 1717"/>
                    <a:gd name="T84" fmla="*/ 561 w 2706"/>
                    <a:gd name="T85" fmla="*/ 309 h 1717"/>
                    <a:gd name="T86" fmla="*/ 648 w 2706"/>
                    <a:gd name="T87" fmla="*/ 249 h 1717"/>
                    <a:gd name="T88" fmla="*/ 748 w 2706"/>
                    <a:gd name="T89" fmla="*/ 211 h 1717"/>
                    <a:gd name="T90" fmla="*/ 858 w 2706"/>
                    <a:gd name="T91" fmla="*/ 196 h 1717"/>
                    <a:gd name="T92" fmla="*/ 945 w 2706"/>
                    <a:gd name="T93" fmla="*/ 206 h 1717"/>
                    <a:gd name="T94" fmla="*/ 1026 w 2706"/>
                    <a:gd name="T95" fmla="*/ 230 h 1717"/>
                    <a:gd name="T96" fmla="*/ 1101 w 2706"/>
                    <a:gd name="T97" fmla="*/ 145 h 1717"/>
                    <a:gd name="T98" fmla="*/ 1190 w 2706"/>
                    <a:gd name="T99" fmla="*/ 78 h 1717"/>
                    <a:gd name="T100" fmla="*/ 1294 w 2706"/>
                    <a:gd name="T101" fmla="*/ 29 h 1717"/>
                    <a:gd name="T102" fmla="*/ 1408 w 2706"/>
                    <a:gd name="T103" fmla="*/ 4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6" h="1717">
                      <a:moveTo>
                        <a:pt x="1468" y="0"/>
                      </a:moveTo>
                      <a:lnTo>
                        <a:pt x="1531" y="4"/>
                      </a:lnTo>
                      <a:lnTo>
                        <a:pt x="1593" y="15"/>
                      </a:lnTo>
                      <a:lnTo>
                        <a:pt x="1651" y="33"/>
                      </a:lnTo>
                      <a:lnTo>
                        <a:pt x="1706" y="56"/>
                      </a:lnTo>
                      <a:lnTo>
                        <a:pt x="1758" y="85"/>
                      </a:lnTo>
                      <a:lnTo>
                        <a:pt x="1807" y="120"/>
                      </a:lnTo>
                      <a:lnTo>
                        <a:pt x="1851" y="160"/>
                      </a:lnTo>
                      <a:lnTo>
                        <a:pt x="1891" y="205"/>
                      </a:lnTo>
                      <a:lnTo>
                        <a:pt x="1925" y="253"/>
                      </a:lnTo>
                      <a:lnTo>
                        <a:pt x="1954" y="306"/>
                      </a:lnTo>
                      <a:lnTo>
                        <a:pt x="1978" y="362"/>
                      </a:lnTo>
                      <a:lnTo>
                        <a:pt x="1995" y="420"/>
                      </a:lnTo>
                      <a:lnTo>
                        <a:pt x="2016" y="419"/>
                      </a:lnTo>
                      <a:lnTo>
                        <a:pt x="2071" y="422"/>
                      </a:lnTo>
                      <a:lnTo>
                        <a:pt x="2126" y="433"/>
                      </a:lnTo>
                      <a:lnTo>
                        <a:pt x="2178" y="449"/>
                      </a:lnTo>
                      <a:lnTo>
                        <a:pt x="2226" y="472"/>
                      </a:lnTo>
                      <a:lnTo>
                        <a:pt x="2272" y="500"/>
                      </a:lnTo>
                      <a:lnTo>
                        <a:pt x="2313" y="532"/>
                      </a:lnTo>
                      <a:lnTo>
                        <a:pt x="2351" y="570"/>
                      </a:lnTo>
                      <a:lnTo>
                        <a:pt x="2383" y="611"/>
                      </a:lnTo>
                      <a:lnTo>
                        <a:pt x="2411" y="657"/>
                      </a:lnTo>
                      <a:lnTo>
                        <a:pt x="2434" y="705"/>
                      </a:lnTo>
                      <a:lnTo>
                        <a:pt x="2450" y="757"/>
                      </a:lnTo>
                      <a:lnTo>
                        <a:pt x="2461" y="812"/>
                      </a:lnTo>
                      <a:lnTo>
                        <a:pt x="2464" y="867"/>
                      </a:lnTo>
                      <a:lnTo>
                        <a:pt x="2461" y="923"/>
                      </a:lnTo>
                      <a:lnTo>
                        <a:pt x="2450" y="976"/>
                      </a:lnTo>
                      <a:lnTo>
                        <a:pt x="2493" y="994"/>
                      </a:lnTo>
                      <a:lnTo>
                        <a:pt x="2535" y="1017"/>
                      </a:lnTo>
                      <a:lnTo>
                        <a:pt x="2572" y="1045"/>
                      </a:lnTo>
                      <a:lnTo>
                        <a:pt x="2605" y="1076"/>
                      </a:lnTo>
                      <a:lnTo>
                        <a:pt x="2635" y="1113"/>
                      </a:lnTo>
                      <a:lnTo>
                        <a:pt x="2659" y="1151"/>
                      </a:lnTo>
                      <a:lnTo>
                        <a:pt x="2680" y="1194"/>
                      </a:lnTo>
                      <a:lnTo>
                        <a:pt x="2694" y="1240"/>
                      </a:lnTo>
                      <a:lnTo>
                        <a:pt x="2704" y="1287"/>
                      </a:lnTo>
                      <a:lnTo>
                        <a:pt x="2706" y="1336"/>
                      </a:lnTo>
                      <a:lnTo>
                        <a:pt x="2703" y="1387"/>
                      </a:lnTo>
                      <a:lnTo>
                        <a:pt x="2693" y="1437"/>
                      </a:lnTo>
                      <a:lnTo>
                        <a:pt x="2677" y="1484"/>
                      </a:lnTo>
                      <a:lnTo>
                        <a:pt x="2654" y="1529"/>
                      </a:lnTo>
                      <a:lnTo>
                        <a:pt x="2628" y="1568"/>
                      </a:lnTo>
                      <a:lnTo>
                        <a:pt x="2595" y="1606"/>
                      </a:lnTo>
                      <a:lnTo>
                        <a:pt x="2559" y="1637"/>
                      </a:lnTo>
                      <a:lnTo>
                        <a:pt x="2518" y="1665"/>
                      </a:lnTo>
                      <a:lnTo>
                        <a:pt x="2474" y="1687"/>
                      </a:lnTo>
                      <a:lnTo>
                        <a:pt x="2427" y="1704"/>
                      </a:lnTo>
                      <a:lnTo>
                        <a:pt x="2377" y="1714"/>
                      </a:lnTo>
                      <a:lnTo>
                        <a:pt x="2325" y="1717"/>
                      </a:lnTo>
                      <a:lnTo>
                        <a:pt x="521" y="1717"/>
                      </a:lnTo>
                      <a:lnTo>
                        <a:pt x="461" y="1714"/>
                      </a:lnTo>
                      <a:lnTo>
                        <a:pt x="402" y="1704"/>
                      </a:lnTo>
                      <a:lnTo>
                        <a:pt x="346" y="1687"/>
                      </a:lnTo>
                      <a:lnTo>
                        <a:pt x="292" y="1665"/>
                      </a:lnTo>
                      <a:lnTo>
                        <a:pt x="242" y="1636"/>
                      </a:lnTo>
                      <a:lnTo>
                        <a:pt x="195" y="1604"/>
                      </a:lnTo>
                      <a:lnTo>
                        <a:pt x="153" y="1565"/>
                      </a:lnTo>
                      <a:lnTo>
                        <a:pt x="115" y="1523"/>
                      </a:lnTo>
                      <a:lnTo>
                        <a:pt x="81" y="1475"/>
                      </a:lnTo>
                      <a:lnTo>
                        <a:pt x="54" y="1426"/>
                      </a:lnTo>
                      <a:lnTo>
                        <a:pt x="31" y="1373"/>
                      </a:lnTo>
                      <a:lnTo>
                        <a:pt x="14" y="1316"/>
                      </a:lnTo>
                      <a:lnTo>
                        <a:pt x="4" y="1257"/>
                      </a:lnTo>
                      <a:lnTo>
                        <a:pt x="0" y="1196"/>
                      </a:lnTo>
                      <a:lnTo>
                        <a:pt x="4" y="1134"/>
                      </a:lnTo>
                      <a:lnTo>
                        <a:pt x="15" y="1075"/>
                      </a:lnTo>
                      <a:lnTo>
                        <a:pt x="32" y="1017"/>
                      </a:lnTo>
                      <a:lnTo>
                        <a:pt x="55" y="964"/>
                      </a:lnTo>
                      <a:lnTo>
                        <a:pt x="84" y="913"/>
                      </a:lnTo>
                      <a:lnTo>
                        <a:pt x="119" y="866"/>
                      </a:lnTo>
                      <a:lnTo>
                        <a:pt x="157" y="822"/>
                      </a:lnTo>
                      <a:lnTo>
                        <a:pt x="202" y="785"/>
                      </a:lnTo>
                      <a:lnTo>
                        <a:pt x="249" y="751"/>
                      </a:lnTo>
                      <a:lnTo>
                        <a:pt x="301" y="723"/>
                      </a:lnTo>
                      <a:lnTo>
                        <a:pt x="357" y="702"/>
                      </a:lnTo>
                      <a:lnTo>
                        <a:pt x="414" y="686"/>
                      </a:lnTo>
                      <a:lnTo>
                        <a:pt x="413" y="641"/>
                      </a:lnTo>
                      <a:lnTo>
                        <a:pt x="415" y="585"/>
                      </a:lnTo>
                      <a:lnTo>
                        <a:pt x="426" y="532"/>
                      </a:lnTo>
                      <a:lnTo>
                        <a:pt x="442" y="480"/>
                      </a:lnTo>
                      <a:lnTo>
                        <a:pt x="465" y="432"/>
                      </a:lnTo>
                      <a:lnTo>
                        <a:pt x="491" y="387"/>
                      </a:lnTo>
                      <a:lnTo>
                        <a:pt x="524" y="346"/>
                      </a:lnTo>
                      <a:lnTo>
                        <a:pt x="561" y="309"/>
                      </a:lnTo>
                      <a:lnTo>
                        <a:pt x="602" y="276"/>
                      </a:lnTo>
                      <a:lnTo>
                        <a:pt x="648" y="249"/>
                      </a:lnTo>
                      <a:lnTo>
                        <a:pt x="697" y="226"/>
                      </a:lnTo>
                      <a:lnTo>
                        <a:pt x="748" y="211"/>
                      </a:lnTo>
                      <a:lnTo>
                        <a:pt x="801" y="200"/>
                      </a:lnTo>
                      <a:lnTo>
                        <a:pt x="858" y="196"/>
                      </a:lnTo>
                      <a:lnTo>
                        <a:pt x="901" y="199"/>
                      </a:lnTo>
                      <a:lnTo>
                        <a:pt x="945" y="206"/>
                      </a:lnTo>
                      <a:lnTo>
                        <a:pt x="986" y="215"/>
                      </a:lnTo>
                      <a:lnTo>
                        <a:pt x="1026" y="230"/>
                      </a:lnTo>
                      <a:lnTo>
                        <a:pt x="1061" y="185"/>
                      </a:lnTo>
                      <a:lnTo>
                        <a:pt x="1101" y="145"/>
                      </a:lnTo>
                      <a:lnTo>
                        <a:pt x="1143" y="109"/>
                      </a:lnTo>
                      <a:lnTo>
                        <a:pt x="1190" y="78"/>
                      </a:lnTo>
                      <a:lnTo>
                        <a:pt x="1241" y="51"/>
                      </a:lnTo>
                      <a:lnTo>
                        <a:pt x="1294" y="29"/>
                      </a:lnTo>
                      <a:lnTo>
                        <a:pt x="1350" y="14"/>
                      </a:lnTo>
                      <a:lnTo>
                        <a:pt x="1408" y="4"/>
                      </a:lnTo>
                      <a:lnTo>
                        <a:pt x="1468" y="0"/>
                      </a:lnTo>
                      <a:close/>
                    </a:path>
                  </a:pathLst>
                </a:custGeom>
                <a:gradFill flip="none" rotWithShape="1">
                  <a:gsLst>
                    <a:gs pos="9000">
                      <a:srgbClr val="FFFFFF"/>
                    </a:gs>
                    <a:gs pos="100000">
                      <a:srgbClr val="389EE7"/>
                    </a:gs>
                  </a:gsLst>
                  <a:lin ang="18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grpSp>
          <p:grpSp>
            <p:nvGrpSpPr>
              <p:cNvPr id="36" name="Group 22"/>
              <p:cNvGrpSpPr/>
              <p:nvPr/>
            </p:nvGrpSpPr>
            <p:grpSpPr>
              <a:xfrm>
                <a:off x="2467017" y="4426951"/>
                <a:ext cx="816471" cy="890826"/>
                <a:chOff x="2467017" y="4426951"/>
                <a:chExt cx="816471" cy="890826"/>
              </a:xfrm>
            </p:grpSpPr>
            <p:grpSp>
              <p:nvGrpSpPr>
                <p:cNvPr id="37" name="Group 23"/>
                <p:cNvGrpSpPr/>
                <p:nvPr/>
              </p:nvGrpSpPr>
              <p:grpSpPr>
                <a:xfrm>
                  <a:off x="2467017" y="4823032"/>
                  <a:ext cx="816471" cy="494745"/>
                  <a:chOff x="2467017" y="4823032"/>
                  <a:chExt cx="816471" cy="494745"/>
                </a:xfrm>
              </p:grpSpPr>
              <p:sp>
                <p:nvSpPr>
                  <p:cNvPr id="52" name="Freeform 38"/>
                  <p:cNvSpPr>
                    <a:spLocks/>
                  </p:cNvSpPr>
                  <p:nvPr/>
                </p:nvSpPr>
                <p:spPr bwMode="auto">
                  <a:xfrm>
                    <a:off x="2467017" y="4823032"/>
                    <a:ext cx="816471" cy="494745"/>
                  </a:xfrm>
                  <a:custGeom>
                    <a:avLst/>
                    <a:gdLst>
                      <a:gd name="T0" fmla="*/ 1428 w 2857"/>
                      <a:gd name="T1" fmla="*/ 0 h 1727"/>
                      <a:gd name="T2" fmla="*/ 1450 w 2857"/>
                      <a:gd name="T3" fmla="*/ 1 h 1727"/>
                      <a:gd name="T4" fmla="*/ 1469 w 2857"/>
                      <a:gd name="T5" fmla="*/ 6 h 1727"/>
                      <a:gd name="T6" fmla="*/ 1486 w 2857"/>
                      <a:gd name="T7" fmla="*/ 13 h 1727"/>
                      <a:gd name="T8" fmla="*/ 2826 w 2857"/>
                      <a:gd name="T9" fmla="*/ 817 h 1727"/>
                      <a:gd name="T10" fmla="*/ 2844 w 2857"/>
                      <a:gd name="T11" fmla="*/ 831 h 1727"/>
                      <a:gd name="T12" fmla="*/ 2853 w 2857"/>
                      <a:gd name="T13" fmla="*/ 846 h 1727"/>
                      <a:gd name="T14" fmla="*/ 2857 w 2857"/>
                      <a:gd name="T15" fmla="*/ 863 h 1727"/>
                      <a:gd name="T16" fmla="*/ 2853 w 2857"/>
                      <a:gd name="T17" fmla="*/ 880 h 1727"/>
                      <a:gd name="T18" fmla="*/ 2844 w 2857"/>
                      <a:gd name="T19" fmla="*/ 895 h 1727"/>
                      <a:gd name="T20" fmla="*/ 2826 w 2857"/>
                      <a:gd name="T21" fmla="*/ 909 h 1727"/>
                      <a:gd name="T22" fmla="*/ 1486 w 2857"/>
                      <a:gd name="T23" fmla="*/ 1713 h 1727"/>
                      <a:gd name="T24" fmla="*/ 1469 w 2857"/>
                      <a:gd name="T25" fmla="*/ 1721 h 1727"/>
                      <a:gd name="T26" fmla="*/ 1450 w 2857"/>
                      <a:gd name="T27" fmla="*/ 1724 h 1727"/>
                      <a:gd name="T28" fmla="*/ 1428 w 2857"/>
                      <a:gd name="T29" fmla="*/ 1727 h 1727"/>
                      <a:gd name="T30" fmla="*/ 1407 w 2857"/>
                      <a:gd name="T31" fmla="*/ 1724 h 1727"/>
                      <a:gd name="T32" fmla="*/ 1387 w 2857"/>
                      <a:gd name="T33" fmla="*/ 1721 h 1727"/>
                      <a:gd name="T34" fmla="*/ 1371 w 2857"/>
                      <a:gd name="T35" fmla="*/ 1713 h 1727"/>
                      <a:gd name="T36" fmla="*/ 31 w 2857"/>
                      <a:gd name="T37" fmla="*/ 909 h 1727"/>
                      <a:gd name="T38" fmla="*/ 16 w 2857"/>
                      <a:gd name="T39" fmla="*/ 897 h 1727"/>
                      <a:gd name="T40" fmla="*/ 5 w 2857"/>
                      <a:gd name="T41" fmla="*/ 884 h 1727"/>
                      <a:gd name="T42" fmla="*/ 0 w 2857"/>
                      <a:gd name="T43" fmla="*/ 871 h 1727"/>
                      <a:gd name="T44" fmla="*/ 0 w 2857"/>
                      <a:gd name="T45" fmla="*/ 856 h 1727"/>
                      <a:gd name="T46" fmla="*/ 5 w 2857"/>
                      <a:gd name="T47" fmla="*/ 842 h 1727"/>
                      <a:gd name="T48" fmla="*/ 16 w 2857"/>
                      <a:gd name="T49" fmla="*/ 828 h 1727"/>
                      <a:gd name="T50" fmla="*/ 31 w 2857"/>
                      <a:gd name="T51" fmla="*/ 817 h 1727"/>
                      <a:gd name="T52" fmla="*/ 1371 w 2857"/>
                      <a:gd name="T53" fmla="*/ 13 h 1727"/>
                      <a:gd name="T54" fmla="*/ 1387 w 2857"/>
                      <a:gd name="T55" fmla="*/ 6 h 1727"/>
                      <a:gd name="T56" fmla="*/ 1407 w 2857"/>
                      <a:gd name="T57" fmla="*/ 1 h 1727"/>
                      <a:gd name="T58" fmla="*/ 1428 w 2857"/>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57" h="1727">
                        <a:moveTo>
                          <a:pt x="1428" y="0"/>
                        </a:moveTo>
                        <a:lnTo>
                          <a:pt x="1450" y="1"/>
                        </a:lnTo>
                        <a:lnTo>
                          <a:pt x="1469" y="6"/>
                        </a:lnTo>
                        <a:lnTo>
                          <a:pt x="1486" y="13"/>
                        </a:lnTo>
                        <a:lnTo>
                          <a:pt x="2826" y="817"/>
                        </a:lnTo>
                        <a:lnTo>
                          <a:pt x="2844" y="831"/>
                        </a:lnTo>
                        <a:lnTo>
                          <a:pt x="2853" y="846"/>
                        </a:lnTo>
                        <a:lnTo>
                          <a:pt x="2857" y="863"/>
                        </a:lnTo>
                        <a:lnTo>
                          <a:pt x="2853" y="880"/>
                        </a:lnTo>
                        <a:lnTo>
                          <a:pt x="2844" y="895"/>
                        </a:lnTo>
                        <a:lnTo>
                          <a:pt x="2826" y="909"/>
                        </a:lnTo>
                        <a:lnTo>
                          <a:pt x="1486" y="1713"/>
                        </a:lnTo>
                        <a:lnTo>
                          <a:pt x="1469" y="1721"/>
                        </a:lnTo>
                        <a:lnTo>
                          <a:pt x="1450" y="1724"/>
                        </a:lnTo>
                        <a:lnTo>
                          <a:pt x="1428" y="1727"/>
                        </a:lnTo>
                        <a:lnTo>
                          <a:pt x="1407" y="1724"/>
                        </a:lnTo>
                        <a:lnTo>
                          <a:pt x="1387" y="1721"/>
                        </a:lnTo>
                        <a:lnTo>
                          <a:pt x="1371" y="1713"/>
                        </a:lnTo>
                        <a:lnTo>
                          <a:pt x="31" y="909"/>
                        </a:lnTo>
                        <a:lnTo>
                          <a:pt x="16" y="897"/>
                        </a:lnTo>
                        <a:lnTo>
                          <a:pt x="5" y="884"/>
                        </a:lnTo>
                        <a:lnTo>
                          <a:pt x="0" y="871"/>
                        </a:lnTo>
                        <a:lnTo>
                          <a:pt x="0" y="856"/>
                        </a:lnTo>
                        <a:lnTo>
                          <a:pt x="5" y="842"/>
                        </a:lnTo>
                        <a:lnTo>
                          <a:pt x="16" y="828"/>
                        </a:lnTo>
                        <a:lnTo>
                          <a:pt x="31" y="817"/>
                        </a:lnTo>
                        <a:lnTo>
                          <a:pt x="1371" y="13"/>
                        </a:lnTo>
                        <a:lnTo>
                          <a:pt x="1387" y="6"/>
                        </a:lnTo>
                        <a:lnTo>
                          <a:pt x="1407" y="1"/>
                        </a:lnTo>
                        <a:lnTo>
                          <a:pt x="1428" y="0"/>
                        </a:lnTo>
                        <a:close/>
                      </a:path>
                    </a:pathLst>
                  </a:custGeom>
                  <a:solidFill>
                    <a:srgbClr val="7F7F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53" name="Freeform 8"/>
                  <p:cNvSpPr>
                    <a:spLocks/>
                  </p:cNvSpPr>
                  <p:nvPr/>
                </p:nvSpPr>
                <p:spPr bwMode="auto">
                  <a:xfrm>
                    <a:off x="2524213" y="4860210"/>
                    <a:ext cx="702079" cy="420390"/>
                  </a:xfrm>
                  <a:custGeom>
                    <a:avLst/>
                    <a:gdLst>
                      <a:gd name="T0" fmla="*/ 1228 w 2455"/>
                      <a:gd name="T1" fmla="*/ 0 h 1473"/>
                      <a:gd name="T2" fmla="*/ 2455 w 2455"/>
                      <a:gd name="T3" fmla="*/ 736 h 1473"/>
                      <a:gd name="T4" fmla="*/ 1228 w 2455"/>
                      <a:gd name="T5" fmla="*/ 1473 h 1473"/>
                      <a:gd name="T6" fmla="*/ 0 w 2455"/>
                      <a:gd name="T7" fmla="*/ 736 h 1473"/>
                      <a:gd name="T8" fmla="*/ 1228 w 2455"/>
                      <a:gd name="T9" fmla="*/ 0 h 1473"/>
                    </a:gdLst>
                    <a:ahLst/>
                    <a:cxnLst>
                      <a:cxn ang="0">
                        <a:pos x="T0" y="T1"/>
                      </a:cxn>
                      <a:cxn ang="0">
                        <a:pos x="T2" y="T3"/>
                      </a:cxn>
                      <a:cxn ang="0">
                        <a:pos x="T4" y="T5"/>
                      </a:cxn>
                      <a:cxn ang="0">
                        <a:pos x="T6" y="T7"/>
                      </a:cxn>
                      <a:cxn ang="0">
                        <a:pos x="T8" y="T9"/>
                      </a:cxn>
                    </a:cxnLst>
                    <a:rect l="0" t="0" r="r" b="b"/>
                    <a:pathLst>
                      <a:path w="2455" h="1473">
                        <a:moveTo>
                          <a:pt x="1228" y="0"/>
                        </a:moveTo>
                        <a:lnTo>
                          <a:pt x="2455" y="736"/>
                        </a:lnTo>
                        <a:lnTo>
                          <a:pt x="1228" y="1473"/>
                        </a:lnTo>
                        <a:lnTo>
                          <a:pt x="0" y="736"/>
                        </a:lnTo>
                        <a:lnTo>
                          <a:pt x="1228" y="0"/>
                        </a:lnTo>
                        <a:close/>
                      </a:path>
                    </a:pathLst>
                  </a:custGeom>
                  <a:solidFill>
                    <a:srgbClr val="EF893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54" name="Freeform 9"/>
                  <p:cNvSpPr>
                    <a:spLocks/>
                  </p:cNvSpPr>
                  <p:nvPr/>
                </p:nvSpPr>
                <p:spPr bwMode="auto">
                  <a:xfrm>
                    <a:off x="2791603" y="5026078"/>
                    <a:ext cx="326016" cy="148710"/>
                  </a:xfrm>
                  <a:custGeom>
                    <a:avLst/>
                    <a:gdLst>
                      <a:gd name="T0" fmla="*/ 120 w 1142"/>
                      <a:gd name="T1" fmla="*/ 0 h 516"/>
                      <a:gd name="T2" fmla="*/ 247 w 1142"/>
                      <a:gd name="T3" fmla="*/ 27 h 516"/>
                      <a:gd name="T4" fmla="*/ 371 w 1142"/>
                      <a:gd name="T5" fmla="*/ 57 h 516"/>
                      <a:gd name="T6" fmla="*/ 494 w 1142"/>
                      <a:gd name="T7" fmla="*/ 91 h 516"/>
                      <a:gd name="T8" fmla="*/ 611 w 1142"/>
                      <a:gd name="T9" fmla="*/ 129 h 516"/>
                      <a:gd name="T10" fmla="*/ 726 w 1142"/>
                      <a:gd name="T11" fmla="*/ 172 h 516"/>
                      <a:gd name="T12" fmla="*/ 836 w 1142"/>
                      <a:gd name="T13" fmla="*/ 219 h 516"/>
                      <a:gd name="T14" fmla="*/ 942 w 1142"/>
                      <a:gd name="T15" fmla="*/ 268 h 516"/>
                      <a:gd name="T16" fmla="*/ 1045 w 1142"/>
                      <a:gd name="T17" fmla="*/ 323 h 516"/>
                      <a:gd name="T18" fmla="*/ 1142 w 1142"/>
                      <a:gd name="T19" fmla="*/ 380 h 516"/>
                      <a:gd name="T20" fmla="*/ 914 w 1142"/>
                      <a:gd name="T21" fmla="*/ 516 h 516"/>
                      <a:gd name="T22" fmla="*/ 814 w 1142"/>
                      <a:gd name="T23" fmla="*/ 464 h 516"/>
                      <a:gd name="T24" fmla="*/ 709 w 1142"/>
                      <a:gd name="T25" fmla="*/ 416 h 516"/>
                      <a:gd name="T26" fmla="*/ 600 w 1142"/>
                      <a:gd name="T27" fmla="*/ 372 h 516"/>
                      <a:gd name="T28" fmla="*/ 487 w 1142"/>
                      <a:gd name="T29" fmla="*/ 331 h 516"/>
                      <a:gd name="T30" fmla="*/ 370 w 1142"/>
                      <a:gd name="T31" fmla="*/ 295 h 516"/>
                      <a:gd name="T32" fmla="*/ 251 w 1142"/>
                      <a:gd name="T33" fmla="*/ 264 h 516"/>
                      <a:gd name="T34" fmla="*/ 127 w 1142"/>
                      <a:gd name="T35" fmla="*/ 236 h 516"/>
                      <a:gd name="T36" fmla="*/ 0 w 1142"/>
                      <a:gd name="T37" fmla="*/ 213 h 516"/>
                      <a:gd name="T38" fmla="*/ 34 w 1142"/>
                      <a:gd name="T39" fmla="*/ 109 h 516"/>
                      <a:gd name="T40" fmla="*/ 120 w 1142"/>
                      <a:gd name="T41"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2" h="516">
                        <a:moveTo>
                          <a:pt x="120" y="0"/>
                        </a:moveTo>
                        <a:lnTo>
                          <a:pt x="247" y="27"/>
                        </a:lnTo>
                        <a:lnTo>
                          <a:pt x="371" y="57"/>
                        </a:lnTo>
                        <a:lnTo>
                          <a:pt x="494" y="91"/>
                        </a:lnTo>
                        <a:lnTo>
                          <a:pt x="611" y="129"/>
                        </a:lnTo>
                        <a:lnTo>
                          <a:pt x="726" y="172"/>
                        </a:lnTo>
                        <a:lnTo>
                          <a:pt x="836" y="219"/>
                        </a:lnTo>
                        <a:lnTo>
                          <a:pt x="942" y="268"/>
                        </a:lnTo>
                        <a:lnTo>
                          <a:pt x="1045" y="323"/>
                        </a:lnTo>
                        <a:lnTo>
                          <a:pt x="1142" y="380"/>
                        </a:lnTo>
                        <a:lnTo>
                          <a:pt x="914" y="516"/>
                        </a:lnTo>
                        <a:lnTo>
                          <a:pt x="814" y="464"/>
                        </a:lnTo>
                        <a:lnTo>
                          <a:pt x="709" y="416"/>
                        </a:lnTo>
                        <a:lnTo>
                          <a:pt x="600" y="372"/>
                        </a:lnTo>
                        <a:lnTo>
                          <a:pt x="487" y="331"/>
                        </a:lnTo>
                        <a:lnTo>
                          <a:pt x="370" y="295"/>
                        </a:lnTo>
                        <a:lnTo>
                          <a:pt x="251" y="264"/>
                        </a:lnTo>
                        <a:lnTo>
                          <a:pt x="127" y="236"/>
                        </a:lnTo>
                        <a:lnTo>
                          <a:pt x="0" y="213"/>
                        </a:lnTo>
                        <a:lnTo>
                          <a:pt x="34" y="109"/>
                        </a:lnTo>
                        <a:lnTo>
                          <a:pt x="120" y="0"/>
                        </a:lnTo>
                        <a:close/>
                      </a:path>
                    </a:pathLst>
                  </a:custGeom>
                  <a:solidFill>
                    <a:srgbClr val="F6DA3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55" name="Freeform 10"/>
                  <p:cNvSpPr>
                    <a:spLocks/>
                  </p:cNvSpPr>
                  <p:nvPr/>
                </p:nvSpPr>
                <p:spPr bwMode="auto">
                  <a:xfrm>
                    <a:off x="2617155" y="4983181"/>
                    <a:ext cx="591976" cy="178738"/>
                  </a:xfrm>
                  <a:custGeom>
                    <a:avLst/>
                    <a:gdLst>
                      <a:gd name="T0" fmla="*/ 1597 w 2073"/>
                      <a:gd name="T1" fmla="*/ 0 h 626"/>
                      <a:gd name="T2" fmla="*/ 1626 w 2073"/>
                      <a:gd name="T3" fmla="*/ 1 h 626"/>
                      <a:gd name="T4" fmla="*/ 2073 w 2073"/>
                      <a:gd name="T5" fmla="*/ 270 h 626"/>
                      <a:gd name="T6" fmla="*/ 1957 w 2073"/>
                      <a:gd name="T7" fmla="*/ 251 h 626"/>
                      <a:gd name="T8" fmla="*/ 1840 w 2073"/>
                      <a:gd name="T9" fmla="*/ 239 h 626"/>
                      <a:gd name="T10" fmla="*/ 1719 w 2073"/>
                      <a:gd name="T11" fmla="*/ 231 h 626"/>
                      <a:gd name="T12" fmla="*/ 1597 w 2073"/>
                      <a:gd name="T13" fmla="*/ 228 h 626"/>
                      <a:gd name="T14" fmla="*/ 1473 w 2073"/>
                      <a:gd name="T15" fmla="*/ 231 h 626"/>
                      <a:gd name="T16" fmla="*/ 1350 w 2073"/>
                      <a:gd name="T17" fmla="*/ 239 h 626"/>
                      <a:gd name="T18" fmla="*/ 1229 w 2073"/>
                      <a:gd name="T19" fmla="*/ 253 h 626"/>
                      <a:gd name="T20" fmla="*/ 1112 w 2073"/>
                      <a:gd name="T21" fmla="*/ 271 h 626"/>
                      <a:gd name="T22" fmla="*/ 997 w 2073"/>
                      <a:gd name="T23" fmla="*/ 294 h 626"/>
                      <a:gd name="T24" fmla="*/ 885 w 2073"/>
                      <a:gd name="T25" fmla="*/ 322 h 626"/>
                      <a:gd name="T26" fmla="*/ 776 w 2073"/>
                      <a:gd name="T27" fmla="*/ 353 h 626"/>
                      <a:gd name="T28" fmla="*/ 671 w 2073"/>
                      <a:gd name="T29" fmla="*/ 389 h 626"/>
                      <a:gd name="T30" fmla="*/ 571 w 2073"/>
                      <a:gd name="T31" fmla="*/ 429 h 626"/>
                      <a:gd name="T32" fmla="*/ 474 w 2073"/>
                      <a:gd name="T33" fmla="*/ 473 h 626"/>
                      <a:gd name="T34" fmla="*/ 382 w 2073"/>
                      <a:gd name="T35" fmla="*/ 521 h 626"/>
                      <a:gd name="T36" fmla="*/ 295 w 2073"/>
                      <a:gd name="T37" fmla="*/ 572 h 626"/>
                      <a:gd name="T38" fmla="*/ 213 w 2073"/>
                      <a:gd name="T39" fmla="*/ 626 h 626"/>
                      <a:gd name="T40" fmla="*/ 0 w 2073"/>
                      <a:gd name="T41" fmla="*/ 498 h 626"/>
                      <a:gd name="T42" fmla="*/ 84 w 2073"/>
                      <a:gd name="T43" fmla="*/ 434 h 626"/>
                      <a:gd name="T44" fmla="*/ 175 w 2073"/>
                      <a:gd name="T45" fmla="*/ 375 h 626"/>
                      <a:gd name="T46" fmla="*/ 271 w 2073"/>
                      <a:gd name="T47" fmla="*/ 318 h 626"/>
                      <a:gd name="T48" fmla="*/ 371 w 2073"/>
                      <a:gd name="T49" fmla="*/ 266 h 626"/>
                      <a:gd name="T50" fmla="*/ 476 w 2073"/>
                      <a:gd name="T51" fmla="*/ 219 h 626"/>
                      <a:gd name="T52" fmla="*/ 587 w 2073"/>
                      <a:gd name="T53" fmla="*/ 174 h 626"/>
                      <a:gd name="T54" fmla="*/ 701 w 2073"/>
                      <a:gd name="T55" fmla="*/ 135 h 626"/>
                      <a:gd name="T56" fmla="*/ 820 w 2073"/>
                      <a:gd name="T57" fmla="*/ 100 h 626"/>
                      <a:gd name="T58" fmla="*/ 942 w 2073"/>
                      <a:gd name="T59" fmla="*/ 70 h 626"/>
                      <a:gd name="T60" fmla="*/ 1067 w 2073"/>
                      <a:gd name="T61" fmla="*/ 46 h 626"/>
                      <a:gd name="T62" fmla="*/ 1196 w 2073"/>
                      <a:gd name="T63" fmla="*/ 27 h 626"/>
                      <a:gd name="T64" fmla="*/ 1327 w 2073"/>
                      <a:gd name="T65" fmla="*/ 12 h 626"/>
                      <a:gd name="T66" fmla="*/ 1460 w 2073"/>
                      <a:gd name="T67" fmla="*/ 4 h 626"/>
                      <a:gd name="T68" fmla="*/ 1597 w 2073"/>
                      <a:gd name="T69"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73" h="626">
                        <a:moveTo>
                          <a:pt x="1597" y="0"/>
                        </a:moveTo>
                        <a:lnTo>
                          <a:pt x="1626" y="1"/>
                        </a:lnTo>
                        <a:lnTo>
                          <a:pt x="2073" y="270"/>
                        </a:lnTo>
                        <a:lnTo>
                          <a:pt x="1957" y="251"/>
                        </a:lnTo>
                        <a:lnTo>
                          <a:pt x="1840" y="239"/>
                        </a:lnTo>
                        <a:lnTo>
                          <a:pt x="1719" y="231"/>
                        </a:lnTo>
                        <a:lnTo>
                          <a:pt x="1597" y="228"/>
                        </a:lnTo>
                        <a:lnTo>
                          <a:pt x="1473" y="231"/>
                        </a:lnTo>
                        <a:lnTo>
                          <a:pt x="1350" y="239"/>
                        </a:lnTo>
                        <a:lnTo>
                          <a:pt x="1229" y="253"/>
                        </a:lnTo>
                        <a:lnTo>
                          <a:pt x="1112" y="271"/>
                        </a:lnTo>
                        <a:lnTo>
                          <a:pt x="997" y="294"/>
                        </a:lnTo>
                        <a:lnTo>
                          <a:pt x="885" y="322"/>
                        </a:lnTo>
                        <a:lnTo>
                          <a:pt x="776" y="353"/>
                        </a:lnTo>
                        <a:lnTo>
                          <a:pt x="671" y="389"/>
                        </a:lnTo>
                        <a:lnTo>
                          <a:pt x="571" y="429"/>
                        </a:lnTo>
                        <a:lnTo>
                          <a:pt x="474" y="473"/>
                        </a:lnTo>
                        <a:lnTo>
                          <a:pt x="382" y="521"/>
                        </a:lnTo>
                        <a:lnTo>
                          <a:pt x="295" y="572"/>
                        </a:lnTo>
                        <a:lnTo>
                          <a:pt x="213" y="626"/>
                        </a:lnTo>
                        <a:lnTo>
                          <a:pt x="0" y="498"/>
                        </a:lnTo>
                        <a:lnTo>
                          <a:pt x="84" y="434"/>
                        </a:lnTo>
                        <a:lnTo>
                          <a:pt x="175" y="375"/>
                        </a:lnTo>
                        <a:lnTo>
                          <a:pt x="271" y="318"/>
                        </a:lnTo>
                        <a:lnTo>
                          <a:pt x="371" y="266"/>
                        </a:lnTo>
                        <a:lnTo>
                          <a:pt x="476" y="219"/>
                        </a:lnTo>
                        <a:lnTo>
                          <a:pt x="587" y="174"/>
                        </a:lnTo>
                        <a:lnTo>
                          <a:pt x="701" y="135"/>
                        </a:lnTo>
                        <a:lnTo>
                          <a:pt x="820" y="100"/>
                        </a:lnTo>
                        <a:lnTo>
                          <a:pt x="942" y="70"/>
                        </a:lnTo>
                        <a:lnTo>
                          <a:pt x="1067" y="46"/>
                        </a:lnTo>
                        <a:lnTo>
                          <a:pt x="1196" y="27"/>
                        </a:lnTo>
                        <a:lnTo>
                          <a:pt x="1327" y="12"/>
                        </a:lnTo>
                        <a:lnTo>
                          <a:pt x="1460" y="4"/>
                        </a:lnTo>
                        <a:lnTo>
                          <a:pt x="1597" y="0"/>
                        </a:lnTo>
                        <a:close/>
                      </a:path>
                    </a:pathLst>
                  </a:custGeom>
                  <a:solidFill>
                    <a:srgbClr val="F6DA3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grpSp>
            <p:grpSp>
              <p:nvGrpSpPr>
                <p:cNvPr id="38" name="Group 24"/>
                <p:cNvGrpSpPr/>
                <p:nvPr/>
              </p:nvGrpSpPr>
              <p:grpSpPr>
                <a:xfrm>
                  <a:off x="2467017" y="4625706"/>
                  <a:ext cx="816471" cy="493315"/>
                  <a:chOff x="2467017" y="4625706"/>
                  <a:chExt cx="816471" cy="493315"/>
                </a:xfrm>
              </p:grpSpPr>
              <p:sp>
                <p:nvSpPr>
                  <p:cNvPr id="49" name="Freeform 11"/>
                  <p:cNvSpPr>
                    <a:spLocks/>
                  </p:cNvSpPr>
                  <p:nvPr/>
                </p:nvSpPr>
                <p:spPr bwMode="auto">
                  <a:xfrm>
                    <a:off x="2467017" y="4625706"/>
                    <a:ext cx="816471" cy="493315"/>
                  </a:xfrm>
                  <a:custGeom>
                    <a:avLst/>
                    <a:gdLst>
                      <a:gd name="T0" fmla="*/ 1428 w 2857"/>
                      <a:gd name="T1" fmla="*/ 0 h 1726"/>
                      <a:gd name="T2" fmla="*/ 1450 w 2857"/>
                      <a:gd name="T3" fmla="*/ 2 h 1726"/>
                      <a:gd name="T4" fmla="*/ 1469 w 2857"/>
                      <a:gd name="T5" fmla="*/ 6 h 1726"/>
                      <a:gd name="T6" fmla="*/ 1486 w 2857"/>
                      <a:gd name="T7" fmla="*/ 14 h 1726"/>
                      <a:gd name="T8" fmla="*/ 2826 w 2857"/>
                      <a:gd name="T9" fmla="*/ 816 h 1726"/>
                      <a:gd name="T10" fmla="*/ 2844 w 2857"/>
                      <a:gd name="T11" fmla="*/ 831 h 1726"/>
                      <a:gd name="T12" fmla="*/ 2853 w 2857"/>
                      <a:gd name="T13" fmla="*/ 847 h 1726"/>
                      <a:gd name="T14" fmla="*/ 2857 w 2857"/>
                      <a:gd name="T15" fmla="*/ 864 h 1726"/>
                      <a:gd name="T16" fmla="*/ 2853 w 2857"/>
                      <a:gd name="T17" fmla="*/ 879 h 1726"/>
                      <a:gd name="T18" fmla="*/ 2844 w 2857"/>
                      <a:gd name="T19" fmla="*/ 895 h 1726"/>
                      <a:gd name="T20" fmla="*/ 2826 w 2857"/>
                      <a:gd name="T21" fmla="*/ 910 h 1726"/>
                      <a:gd name="T22" fmla="*/ 1486 w 2857"/>
                      <a:gd name="T23" fmla="*/ 1712 h 1726"/>
                      <a:gd name="T24" fmla="*/ 1469 w 2857"/>
                      <a:gd name="T25" fmla="*/ 1721 h 1726"/>
                      <a:gd name="T26" fmla="*/ 1450 w 2857"/>
                      <a:gd name="T27" fmla="*/ 1724 h 1726"/>
                      <a:gd name="T28" fmla="*/ 1428 w 2857"/>
                      <a:gd name="T29" fmla="*/ 1726 h 1726"/>
                      <a:gd name="T30" fmla="*/ 1407 w 2857"/>
                      <a:gd name="T31" fmla="*/ 1724 h 1726"/>
                      <a:gd name="T32" fmla="*/ 1387 w 2857"/>
                      <a:gd name="T33" fmla="*/ 1721 h 1726"/>
                      <a:gd name="T34" fmla="*/ 1371 w 2857"/>
                      <a:gd name="T35" fmla="*/ 1712 h 1726"/>
                      <a:gd name="T36" fmla="*/ 31 w 2857"/>
                      <a:gd name="T37" fmla="*/ 910 h 1726"/>
                      <a:gd name="T38" fmla="*/ 16 w 2857"/>
                      <a:gd name="T39" fmla="*/ 897 h 1726"/>
                      <a:gd name="T40" fmla="*/ 5 w 2857"/>
                      <a:gd name="T41" fmla="*/ 884 h 1726"/>
                      <a:gd name="T42" fmla="*/ 0 w 2857"/>
                      <a:gd name="T43" fmla="*/ 870 h 1726"/>
                      <a:gd name="T44" fmla="*/ 0 w 2857"/>
                      <a:gd name="T45" fmla="*/ 856 h 1726"/>
                      <a:gd name="T46" fmla="*/ 5 w 2857"/>
                      <a:gd name="T47" fmla="*/ 842 h 1726"/>
                      <a:gd name="T48" fmla="*/ 16 w 2857"/>
                      <a:gd name="T49" fmla="*/ 829 h 1726"/>
                      <a:gd name="T50" fmla="*/ 31 w 2857"/>
                      <a:gd name="T51" fmla="*/ 816 h 1726"/>
                      <a:gd name="T52" fmla="*/ 1371 w 2857"/>
                      <a:gd name="T53" fmla="*/ 14 h 1726"/>
                      <a:gd name="T54" fmla="*/ 1387 w 2857"/>
                      <a:gd name="T55" fmla="*/ 6 h 1726"/>
                      <a:gd name="T56" fmla="*/ 1407 w 2857"/>
                      <a:gd name="T57" fmla="*/ 2 h 1726"/>
                      <a:gd name="T58" fmla="*/ 1428 w 2857"/>
                      <a:gd name="T59" fmla="*/ 0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57" h="1726">
                        <a:moveTo>
                          <a:pt x="1428" y="0"/>
                        </a:moveTo>
                        <a:lnTo>
                          <a:pt x="1450" y="2"/>
                        </a:lnTo>
                        <a:lnTo>
                          <a:pt x="1469" y="6"/>
                        </a:lnTo>
                        <a:lnTo>
                          <a:pt x="1486" y="14"/>
                        </a:lnTo>
                        <a:lnTo>
                          <a:pt x="2826" y="816"/>
                        </a:lnTo>
                        <a:lnTo>
                          <a:pt x="2844" y="831"/>
                        </a:lnTo>
                        <a:lnTo>
                          <a:pt x="2853" y="847"/>
                        </a:lnTo>
                        <a:lnTo>
                          <a:pt x="2857" y="864"/>
                        </a:lnTo>
                        <a:lnTo>
                          <a:pt x="2853" y="879"/>
                        </a:lnTo>
                        <a:lnTo>
                          <a:pt x="2844" y="895"/>
                        </a:lnTo>
                        <a:lnTo>
                          <a:pt x="2826" y="910"/>
                        </a:lnTo>
                        <a:lnTo>
                          <a:pt x="1486" y="1712"/>
                        </a:lnTo>
                        <a:lnTo>
                          <a:pt x="1469" y="1721"/>
                        </a:lnTo>
                        <a:lnTo>
                          <a:pt x="1450" y="1724"/>
                        </a:lnTo>
                        <a:lnTo>
                          <a:pt x="1428" y="1726"/>
                        </a:lnTo>
                        <a:lnTo>
                          <a:pt x="1407" y="1724"/>
                        </a:lnTo>
                        <a:lnTo>
                          <a:pt x="1387" y="1721"/>
                        </a:lnTo>
                        <a:lnTo>
                          <a:pt x="1371" y="1712"/>
                        </a:lnTo>
                        <a:lnTo>
                          <a:pt x="31" y="910"/>
                        </a:lnTo>
                        <a:lnTo>
                          <a:pt x="16" y="897"/>
                        </a:lnTo>
                        <a:lnTo>
                          <a:pt x="5" y="884"/>
                        </a:lnTo>
                        <a:lnTo>
                          <a:pt x="0" y="870"/>
                        </a:lnTo>
                        <a:lnTo>
                          <a:pt x="0" y="856"/>
                        </a:lnTo>
                        <a:lnTo>
                          <a:pt x="5" y="842"/>
                        </a:lnTo>
                        <a:lnTo>
                          <a:pt x="16" y="829"/>
                        </a:lnTo>
                        <a:lnTo>
                          <a:pt x="31" y="816"/>
                        </a:lnTo>
                        <a:lnTo>
                          <a:pt x="1371" y="14"/>
                        </a:lnTo>
                        <a:lnTo>
                          <a:pt x="1387" y="6"/>
                        </a:lnTo>
                        <a:lnTo>
                          <a:pt x="1407" y="2"/>
                        </a:lnTo>
                        <a:lnTo>
                          <a:pt x="1428" y="0"/>
                        </a:lnTo>
                        <a:close/>
                      </a:path>
                    </a:pathLst>
                  </a:custGeom>
                  <a:solidFill>
                    <a:srgbClr val="7F7F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50" name="Freeform 12"/>
                  <p:cNvSpPr>
                    <a:spLocks/>
                  </p:cNvSpPr>
                  <p:nvPr/>
                </p:nvSpPr>
                <p:spPr bwMode="auto">
                  <a:xfrm>
                    <a:off x="2524213" y="4661455"/>
                    <a:ext cx="702079" cy="421820"/>
                  </a:xfrm>
                  <a:custGeom>
                    <a:avLst/>
                    <a:gdLst>
                      <a:gd name="T0" fmla="*/ 1228 w 2455"/>
                      <a:gd name="T1" fmla="*/ 0 h 1474"/>
                      <a:gd name="T2" fmla="*/ 2455 w 2455"/>
                      <a:gd name="T3" fmla="*/ 736 h 1474"/>
                      <a:gd name="T4" fmla="*/ 1228 w 2455"/>
                      <a:gd name="T5" fmla="*/ 1474 h 1474"/>
                      <a:gd name="T6" fmla="*/ 0 w 2455"/>
                      <a:gd name="T7" fmla="*/ 736 h 1474"/>
                      <a:gd name="T8" fmla="*/ 1228 w 2455"/>
                      <a:gd name="T9" fmla="*/ 0 h 1474"/>
                    </a:gdLst>
                    <a:ahLst/>
                    <a:cxnLst>
                      <a:cxn ang="0">
                        <a:pos x="T0" y="T1"/>
                      </a:cxn>
                      <a:cxn ang="0">
                        <a:pos x="T2" y="T3"/>
                      </a:cxn>
                      <a:cxn ang="0">
                        <a:pos x="T4" y="T5"/>
                      </a:cxn>
                      <a:cxn ang="0">
                        <a:pos x="T6" y="T7"/>
                      </a:cxn>
                      <a:cxn ang="0">
                        <a:pos x="T8" y="T9"/>
                      </a:cxn>
                    </a:cxnLst>
                    <a:rect l="0" t="0" r="r" b="b"/>
                    <a:pathLst>
                      <a:path w="2455" h="1474">
                        <a:moveTo>
                          <a:pt x="1228" y="0"/>
                        </a:moveTo>
                        <a:lnTo>
                          <a:pt x="2455" y="736"/>
                        </a:lnTo>
                        <a:lnTo>
                          <a:pt x="1228" y="1474"/>
                        </a:lnTo>
                        <a:lnTo>
                          <a:pt x="0" y="736"/>
                        </a:lnTo>
                        <a:lnTo>
                          <a:pt x="1228" y="0"/>
                        </a:lnTo>
                        <a:close/>
                      </a:path>
                    </a:pathLst>
                  </a:custGeom>
                  <a:solidFill>
                    <a:srgbClr val="AAD04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51" name="Freeform 14"/>
                  <p:cNvSpPr>
                    <a:spLocks/>
                  </p:cNvSpPr>
                  <p:nvPr/>
                </p:nvSpPr>
                <p:spPr bwMode="auto">
                  <a:xfrm>
                    <a:off x="2707240" y="4768697"/>
                    <a:ext cx="431829" cy="264531"/>
                  </a:xfrm>
                  <a:custGeom>
                    <a:avLst/>
                    <a:gdLst>
                      <a:gd name="T0" fmla="*/ 1213 w 1513"/>
                      <a:gd name="T1" fmla="*/ 0 h 923"/>
                      <a:gd name="T2" fmla="*/ 1513 w 1513"/>
                      <a:gd name="T3" fmla="*/ 180 h 923"/>
                      <a:gd name="T4" fmla="*/ 295 w 1513"/>
                      <a:gd name="T5" fmla="*/ 923 h 923"/>
                      <a:gd name="T6" fmla="*/ 0 w 1513"/>
                      <a:gd name="T7" fmla="*/ 745 h 923"/>
                      <a:gd name="T8" fmla="*/ 1213 w 1513"/>
                      <a:gd name="T9" fmla="*/ 0 h 923"/>
                    </a:gdLst>
                    <a:ahLst/>
                    <a:cxnLst>
                      <a:cxn ang="0">
                        <a:pos x="T0" y="T1"/>
                      </a:cxn>
                      <a:cxn ang="0">
                        <a:pos x="T2" y="T3"/>
                      </a:cxn>
                      <a:cxn ang="0">
                        <a:pos x="T4" y="T5"/>
                      </a:cxn>
                      <a:cxn ang="0">
                        <a:pos x="T6" y="T7"/>
                      </a:cxn>
                      <a:cxn ang="0">
                        <a:pos x="T8" y="T9"/>
                      </a:cxn>
                    </a:cxnLst>
                    <a:rect l="0" t="0" r="r" b="b"/>
                    <a:pathLst>
                      <a:path w="1513" h="923">
                        <a:moveTo>
                          <a:pt x="1213" y="0"/>
                        </a:moveTo>
                        <a:lnTo>
                          <a:pt x="1513" y="180"/>
                        </a:lnTo>
                        <a:lnTo>
                          <a:pt x="295" y="923"/>
                        </a:lnTo>
                        <a:lnTo>
                          <a:pt x="0" y="745"/>
                        </a:lnTo>
                        <a:lnTo>
                          <a:pt x="1213" y="0"/>
                        </a:lnTo>
                        <a:close/>
                      </a:path>
                    </a:pathLst>
                  </a:custGeom>
                  <a:solidFill>
                    <a:srgbClr val="4BA63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grpSp>
            <p:grpSp>
              <p:nvGrpSpPr>
                <p:cNvPr id="39" name="Group 25"/>
                <p:cNvGrpSpPr/>
                <p:nvPr/>
              </p:nvGrpSpPr>
              <p:grpSpPr>
                <a:xfrm>
                  <a:off x="2467017" y="4426951"/>
                  <a:ext cx="816471" cy="527632"/>
                  <a:chOff x="2467017" y="4426951"/>
                  <a:chExt cx="816471" cy="527632"/>
                </a:xfrm>
              </p:grpSpPr>
              <p:sp>
                <p:nvSpPr>
                  <p:cNvPr id="40" name="Freeform 13"/>
                  <p:cNvSpPr>
                    <a:spLocks/>
                  </p:cNvSpPr>
                  <p:nvPr/>
                </p:nvSpPr>
                <p:spPr bwMode="auto">
                  <a:xfrm>
                    <a:off x="2575689" y="4691482"/>
                    <a:ext cx="436119" cy="263101"/>
                  </a:xfrm>
                  <a:custGeom>
                    <a:avLst/>
                    <a:gdLst>
                      <a:gd name="T0" fmla="*/ 1227 w 1528"/>
                      <a:gd name="T1" fmla="*/ 0 h 916"/>
                      <a:gd name="T2" fmla="*/ 1528 w 1528"/>
                      <a:gd name="T3" fmla="*/ 180 h 916"/>
                      <a:gd name="T4" fmla="*/ 299 w 1528"/>
                      <a:gd name="T5" fmla="*/ 916 h 916"/>
                      <a:gd name="T6" fmla="*/ 0 w 1528"/>
                      <a:gd name="T7" fmla="*/ 736 h 916"/>
                      <a:gd name="T8" fmla="*/ 1227 w 1528"/>
                      <a:gd name="T9" fmla="*/ 0 h 916"/>
                    </a:gdLst>
                    <a:ahLst/>
                    <a:cxnLst>
                      <a:cxn ang="0">
                        <a:pos x="T0" y="T1"/>
                      </a:cxn>
                      <a:cxn ang="0">
                        <a:pos x="T2" y="T3"/>
                      </a:cxn>
                      <a:cxn ang="0">
                        <a:pos x="T4" y="T5"/>
                      </a:cxn>
                      <a:cxn ang="0">
                        <a:pos x="T6" y="T7"/>
                      </a:cxn>
                      <a:cxn ang="0">
                        <a:pos x="T8" y="T9"/>
                      </a:cxn>
                    </a:cxnLst>
                    <a:rect l="0" t="0" r="r" b="b"/>
                    <a:pathLst>
                      <a:path w="1528" h="916">
                        <a:moveTo>
                          <a:pt x="1227" y="0"/>
                        </a:moveTo>
                        <a:lnTo>
                          <a:pt x="1528" y="180"/>
                        </a:lnTo>
                        <a:lnTo>
                          <a:pt x="299" y="916"/>
                        </a:lnTo>
                        <a:lnTo>
                          <a:pt x="0" y="736"/>
                        </a:lnTo>
                        <a:lnTo>
                          <a:pt x="1227" y="0"/>
                        </a:lnTo>
                        <a:close/>
                      </a:path>
                    </a:pathLst>
                  </a:custGeom>
                  <a:solidFill>
                    <a:srgbClr val="4BA63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41" name="Freeform 15"/>
                  <p:cNvSpPr>
                    <a:spLocks/>
                  </p:cNvSpPr>
                  <p:nvPr/>
                </p:nvSpPr>
                <p:spPr bwMode="auto">
                  <a:xfrm>
                    <a:off x="2742987" y="4708641"/>
                    <a:ext cx="403230" cy="243083"/>
                  </a:xfrm>
                  <a:custGeom>
                    <a:avLst/>
                    <a:gdLst>
                      <a:gd name="T0" fmla="*/ 184 w 1412"/>
                      <a:gd name="T1" fmla="*/ 0 h 847"/>
                      <a:gd name="T2" fmla="*/ 1412 w 1412"/>
                      <a:gd name="T3" fmla="*/ 737 h 847"/>
                      <a:gd name="T4" fmla="*/ 1227 w 1412"/>
                      <a:gd name="T5" fmla="*/ 847 h 847"/>
                      <a:gd name="T6" fmla="*/ 0 w 1412"/>
                      <a:gd name="T7" fmla="*/ 111 h 847"/>
                      <a:gd name="T8" fmla="*/ 184 w 1412"/>
                      <a:gd name="T9" fmla="*/ 0 h 847"/>
                    </a:gdLst>
                    <a:ahLst/>
                    <a:cxnLst>
                      <a:cxn ang="0">
                        <a:pos x="T0" y="T1"/>
                      </a:cxn>
                      <a:cxn ang="0">
                        <a:pos x="T2" y="T3"/>
                      </a:cxn>
                      <a:cxn ang="0">
                        <a:pos x="T4" y="T5"/>
                      </a:cxn>
                      <a:cxn ang="0">
                        <a:pos x="T6" y="T7"/>
                      </a:cxn>
                      <a:cxn ang="0">
                        <a:pos x="T8" y="T9"/>
                      </a:cxn>
                    </a:cxnLst>
                    <a:rect l="0" t="0" r="r" b="b"/>
                    <a:pathLst>
                      <a:path w="1412" h="847">
                        <a:moveTo>
                          <a:pt x="184" y="0"/>
                        </a:moveTo>
                        <a:lnTo>
                          <a:pt x="1412" y="737"/>
                        </a:lnTo>
                        <a:lnTo>
                          <a:pt x="1227" y="847"/>
                        </a:lnTo>
                        <a:lnTo>
                          <a:pt x="0" y="111"/>
                        </a:lnTo>
                        <a:lnTo>
                          <a:pt x="184" y="0"/>
                        </a:lnTo>
                        <a:close/>
                      </a:path>
                    </a:pathLst>
                  </a:custGeom>
                  <a:solidFill>
                    <a:srgbClr val="4BA63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42" name="Freeform 16"/>
                  <p:cNvSpPr>
                    <a:spLocks/>
                  </p:cNvSpPr>
                  <p:nvPr/>
                </p:nvSpPr>
                <p:spPr bwMode="auto">
                  <a:xfrm>
                    <a:off x="2467017" y="4426951"/>
                    <a:ext cx="816471" cy="493315"/>
                  </a:xfrm>
                  <a:custGeom>
                    <a:avLst/>
                    <a:gdLst>
                      <a:gd name="T0" fmla="*/ 1428 w 2857"/>
                      <a:gd name="T1" fmla="*/ 0 h 1725"/>
                      <a:gd name="T2" fmla="*/ 1450 w 2857"/>
                      <a:gd name="T3" fmla="*/ 1 h 1725"/>
                      <a:gd name="T4" fmla="*/ 1469 w 2857"/>
                      <a:gd name="T5" fmla="*/ 4 h 1725"/>
                      <a:gd name="T6" fmla="*/ 1486 w 2857"/>
                      <a:gd name="T7" fmla="*/ 12 h 1725"/>
                      <a:gd name="T8" fmla="*/ 2826 w 2857"/>
                      <a:gd name="T9" fmla="*/ 816 h 1725"/>
                      <a:gd name="T10" fmla="*/ 2844 w 2857"/>
                      <a:gd name="T11" fmla="*/ 830 h 1725"/>
                      <a:gd name="T12" fmla="*/ 2853 w 2857"/>
                      <a:gd name="T13" fmla="*/ 846 h 1725"/>
                      <a:gd name="T14" fmla="*/ 2857 w 2857"/>
                      <a:gd name="T15" fmla="*/ 862 h 1725"/>
                      <a:gd name="T16" fmla="*/ 2853 w 2857"/>
                      <a:gd name="T17" fmla="*/ 879 h 1725"/>
                      <a:gd name="T18" fmla="*/ 2844 w 2857"/>
                      <a:gd name="T19" fmla="*/ 894 h 1725"/>
                      <a:gd name="T20" fmla="*/ 2826 w 2857"/>
                      <a:gd name="T21" fmla="*/ 908 h 1725"/>
                      <a:gd name="T22" fmla="*/ 1486 w 2857"/>
                      <a:gd name="T23" fmla="*/ 1712 h 1725"/>
                      <a:gd name="T24" fmla="*/ 1469 w 2857"/>
                      <a:gd name="T25" fmla="*/ 1719 h 1725"/>
                      <a:gd name="T26" fmla="*/ 1450 w 2857"/>
                      <a:gd name="T27" fmla="*/ 1724 h 1725"/>
                      <a:gd name="T28" fmla="*/ 1428 w 2857"/>
                      <a:gd name="T29" fmla="*/ 1725 h 1725"/>
                      <a:gd name="T30" fmla="*/ 1407 w 2857"/>
                      <a:gd name="T31" fmla="*/ 1724 h 1725"/>
                      <a:gd name="T32" fmla="*/ 1387 w 2857"/>
                      <a:gd name="T33" fmla="*/ 1719 h 1725"/>
                      <a:gd name="T34" fmla="*/ 1371 w 2857"/>
                      <a:gd name="T35" fmla="*/ 1712 h 1725"/>
                      <a:gd name="T36" fmla="*/ 31 w 2857"/>
                      <a:gd name="T37" fmla="*/ 908 h 1725"/>
                      <a:gd name="T38" fmla="*/ 16 w 2857"/>
                      <a:gd name="T39" fmla="*/ 897 h 1725"/>
                      <a:gd name="T40" fmla="*/ 5 w 2857"/>
                      <a:gd name="T41" fmla="*/ 883 h 1725"/>
                      <a:gd name="T42" fmla="*/ 0 w 2857"/>
                      <a:gd name="T43" fmla="*/ 869 h 1725"/>
                      <a:gd name="T44" fmla="*/ 0 w 2857"/>
                      <a:gd name="T45" fmla="*/ 854 h 1725"/>
                      <a:gd name="T46" fmla="*/ 5 w 2857"/>
                      <a:gd name="T47" fmla="*/ 841 h 1725"/>
                      <a:gd name="T48" fmla="*/ 16 w 2857"/>
                      <a:gd name="T49" fmla="*/ 828 h 1725"/>
                      <a:gd name="T50" fmla="*/ 31 w 2857"/>
                      <a:gd name="T51" fmla="*/ 816 h 1725"/>
                      <a:gd name="T52" fmla="*/ 1371 w 2857"/>
                      <a:gd name="T53" fmla="*/ 12 h 1725"/>
                      <a:gd name="T54" fmla="*/ 1387 w 2857"/>
                      <a:gd name="T55" fmla="*/ 4 h 1725"/>
                      <a:gd name="T56" fmla="*/ 1407 w 2857"/>
                      <a:gd name="T57" fmla="*/ 1 h 1725"/>
                      <a:gd name="T58" fmla="*/ 1428 w 2857"/>
                      <a:gd name="T59"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57" h="1725">
                        <a:moveTo>
                          <a:pt x="1428" y="0"/>
                        </a:moveTo>
                        <a:lnTo>
                          <a:pt x="1450" y="1"/>
                        </a:lnTo>
                        <a:lnTo>
                          <a:pt x="1469" y="4"/>
                        </a:lnTo>
                        <a:lnTo>
                          <a:pt x="1486" y="12"/>
                        </a:lnTo>
                        <a:lnTo>
                          <a:pt x="2826" y="816"/>
                        </a:lnTo>
                        <a:lnTo>
                          <a:pt x="2844" y="830"/>
                        </a:lnTo>
                        <a:lnTo>
                          <a:pt x="2853" y="846"/>
                        </a:lnTo>
                        <a:lnTo>
                          <a:pt x="2857" y="862"/>
                        </a:lnTo>
                        <a:lnTo>
                          <a:pt x="2853" y="879"/>
                        </a:lnTo>
                        <a:lnTo>
                          <a:pt x="2844" y="894"/>
                        </a:lnTo>
                        <a:lnTo>
                          <a:pt x="2826" y="908"/>
                        </a:lnTo>
                        <a:lnTo>
                          <a:pt x="1486" y="1712"/>
                        </a:lnTo>
                        <a:lnTo>
                          <a:pt x="1469" y="1719"/>
                        </a:lnTo>
                        <a:lnTo>
                          <a:pt x="1450" y="1724"/>
                        </a:lnTo>
                        <a:lnTo>
                          <a:pt x="1428" y="1725"/>
                        </a:lnTo>
                        <a:lnTo>
                          <a:pt x="1407" y="1724"/>
                        </a:lnTo>
                        <a:lnTo>
                          <a:pt x="1387" y="1719"/>
                        </a:lnTo>
                        <a:lnTo>
                          <a:pt x="1371" y="1712"/>
                        </a:lnTo>
                        <a:lnTo>
                          <a:pt x="31" y="908"/>
                        </a:lnTo>
                        <a:lnTo>
                          <a:pt x="16" y="897"/>
                        </a:lnTo>
                        <a:lnTo>
                          <a:pt x="5" y="883"/>
                        </a:lnTo>
                        <a:lnTo>
                          <a:pt x="0" y="869"/>
                        </a:lnTo>
                        <a:lnTo>
                          <a:pt x="0" y="854"/>
                        </a:lnTo>
                        <a:lnTo>
                          <a:pt x="5" y="841"/>
                        </a:lnTo>
                        <a:lnTo>
                          <a:pt x="16" y="828"/>
                        </a:lnTo>
                        <a:lnTo>
                          <a:pt x="31" y="816"/>
                        </a:lnTo>
                        <a:lnTo>
                          <a:pt x="1371" y="12"/>
                        </a:lnTo>
                        <a:lnTo>
                          <a:pt x="1387" y="4"/>
                        </a:lnTo>
                        <a:lnTo>
                          <a:pt x="1407" y="1"/>
                        </a:lnTo>
                        <a:lnTo>
                          <a:pt x="1428" y="0"/>
                        </a:lnTo>
                        <a:close/>
                      </a:path>
                    </a:pathLst>
                  </a:custGeom>
                  <a:solidFill>
                    <a:srgbClr val="7F7F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43" name="Freeform 17"/>
                  <p:cNvSpPr>
                    <a:spLocks/>
                  </p:cNvSpPr>
                  <p:nvPr/>
                </p:nvSpPr>
                <p:spPr bwMode="auto">
                  <a:xfrm>
                    <a:off x="2524213" y="4462698"/>
                    <a:ext cx="702079" cy="421820"/>
                  </a:xfrm>
                  <a:custGeom>
                    <a:avLst/>
                    <a:gdLst>
                      <a:gd name="T0" fmla="*/ 1228 w 2455"/>
                      <a:gd name="T1" fmla="*/ 0 h 1473"/>
                      <a:gd name="T2" fmla="*/ 2455 w 2455"/>
                      <a:gd name="T3" fmla="*/ 737 h 1473"/>
                      <a:gd name="T4" fmla="*/ 1228 w 2455"/>
                      <a:gd name="T5" fmla="*/ 1473 h 1473"/>
                      <a:gd name="T6" fmla="*/ 0 w 2455"/>
                      <a:gd name="T7" fmla="*/ 737 h 1473"/>
                      <a:gd name="T8" fmla="*/ 1228 w 2455"/>
                      <a:gd name="T9" fmla="*/ 0 h 1473"/>
                    </a:gdLst>
                    <a:ahLst/>
                    <a:cxnLst>
                      <a:cxn ang="0">
                        <a:pos x="T0" y="T1"/>
                      </a:cxn>
                      <a:cxn ang="0">
                        <a:pos x="T2" y="T3"/>
                      </a:cxn>
                      <a:cxn ang="0">
                        <a:pos x="T4" y="T5"/>
                      </a:cxn>
                      <a:cxn ang="0">
                        <a:pos x="T6" y="T7"/>
                      </a:cxn>
                      <a:cxn ang="0">
                        <a:pos x="T8" y="T9"/>
                      </a:cxn>
                    </a:cxnLst>
                    <a:rect l="0" t="0" r="r" b="b"/>
                    <a:pathLst>
                      <a:path w="2455" h="1473">
                        <a:moveTo>
                          <a:pt x="1228" y="0"/>
                        </a:moveTo>
                        <a:lnTo>
                          <a:pt x="2455" y="737"/>
                        </a:lnTo>
                        <a:lnTo>
                          <a:pt x="1228" y="1473"/>
                        </a:lnTo>
                        <a:lnTo>
                          <a:pt x="0" y="737"/>
                        </a:lnTo>
                        <a:lnTo>
                          <a:pt x="1228" y="0"/>
                        </a:lnTo>
                        <a:close/>
                      </a:path>
                    </a:pathLst>
                  </a:custGeom>
                  <a:solidFill>
                    <a:srgbClr val="8ED6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44" name="Freeform 18"/>
                  <p:cNvSpPr>
                    <a:spLocks/>
                  </p:cNvSpPr>
                  <p:nvPr/>
                </p:nvSpPr>
                <p:spPr bwMode="auto">
                  <a:xfrm>
                    <a:off x="2791603" y="4462698"/>
                    <a:ext cx="434689" cy="363194"/>
                  </a:xfrm>
                  <a:custGeom>
                    <a:avLst/>
                    <a:gdLst>
                      <a:gd name="T0" fmla="*/ 290 w 1517"/>
                      <a:gd name="T1" fmla="*/ 0 h 1271"/>
                      <a:gd name="T2" fmla="*/ 1517 w 1517"/>
                      <a:gd name="T3" fmla="*/ 737 h 1271"/>
                      <a:gd name="T4" fmla="*/ 627 w 1517"/>
                      <a:gd name="T5" fmla="*/ 1271 h 1271"/>
                      <a:gd name="T6" fmla="*/ 603 w 1517"/>
                      <a:gd name="T7" fmla="*/ 1241 h 1271"/>
                      <a:gd name="T8" fmla="*/ 586 w 1517"/>
                      <a:gd name="T9" fmla="*/ 1212 h 1271"/>
                      <a:gd name="T10" fmla="*/ 577 w 1517"/>
                      <a:gd name="T11" fmla="*/ 1182 h 1271"/>
                      <a:gd name="T12" fmla="*/ 572 w 1517"/>
                      <a:gd name="T13" fmla="*/ 1151 h 1271"/>
                      <a:gd name="T14" fmla="*/ 572 w 1517"/>
                      <a:gd name="T15" fmla="*/ 1120 h 1271"/>
                      <a:gd name="T16" fmla="*/ 574 w 1517"/>
                      <a:gd name="T17" fmla="*/ 1090 h 1271"/>
                      <a:gd name="T18" fmla="*/ 580 w 1517"/>
                      <a:gd name="T19" fmla="*/ 1058 h 1271"/>
                      <a:gd name="T20" fmla="*/ 587 w 1517"/>
                      <a:gd name="T21" fmla="*/ 1027 h 1271"/>
                      <a:gd name="T22" fmla="*/ 595 w 1517"/>
                      <a:gd name="T23" fmla="*/ 995 h 1271"/>
                      <a:gd name="T24" fmla="*/ 601 w 1517"/>
                      <a:gd name="T25" fmla="*/ 964 h 1271"/>
                      <a:gd name="T26" fmla="*/ 606 w 1517"/>
                      <a:gd name="T27" fmla="*/ 932 h 1271"/>
                      <a:gd name="T28" fmla="*/ 608 w 1517"/>
                      <a:gd name="T29" fmla="*/ 901 h 1271"/>
                      <a:gd name="T30" fmla="*/ 606 w 1517"/>
                      <a:gd name="T31" fmla="*/ 871 h 1271"/>
                      <a:gd name="T32" fmla="*/ 600 w 1517"/>
                      <a:gd name="T33" fmla="*/ 839 h 1271"/>
                      <a:gd name="T34" fmla="*/ 590 w 1517"/>
                      <a:gd name="T35" fmla="*/ 819 h 1271"/>
                      <a:gd name="T36" fmla="*/ 574 w 1517"/>
                      <a:gd name="T37" fmla="*/ 797 h 1271"/>
                      <a:gd name="T38" fmla="*/ 556 w 1517"/>
                      <a:gd name="T39" fmla="*/ 776 h 1271"/>
                      <a:gd name="T40" fmla="*/ 532 w 1517"/>
                      <a:gd name="T41" fmla="*/ 754 h 1271"/>
                      <a:gd name="T42" fmla="*/ 515 w 1517"/>
                      <a:gd name="T43" fmla="*/ 737 h 1271"/>
                      <a:gd name="T44" fmla="*/ 498 w 1517"/>
                      <a:gd name="T45" fmla="*/ 718 h 1271"/>
                      <a:gd name="T46" fmla="*/ 483 w 1517"/>
                      <a:gd name="T47" fmla="*/ 700 h 1271"/>
                      <a:gd name="T48" fmla="*/ 471 w 1517"/>
                      <a:gd name="T49" fmla="*/ 681 h 1271"/>
                      <a:gd name="T50" fmla="*/ 465 w 1517"/>
                      <a:gd name="T51" fmla="*/ 660 h 1271"/>
                      <a:gd name="T52" fmla="*/ 465 w 1517"/>
                      <a:gd name="T53" fmla="*/ 639 h 1271"/>
                      <a:gd name="T54" fmla="*/ 470 w 1517"/>
                      <a:gd name="T55" fmla="*/ 617 h 1271"/>
                      <a:gd name="T56" fmla="*/ 479 w 1517"/>
                      <a:gd name="T57" fmla="*/ 596 h 1271"/>
                      <a:gd name="T58" fmla="*/ 490 w 1517"/>
                      <a:gd name="T59" fmla="*/ 575 h 1271"/>
                      <a:gd name="T60" fmla="*/ 502 w 1517"/>
                      <a:gd name="T61" fmla="*/ 554 h 1271"/>
                      <a:gd name="T62" fmla="*/ 511 w 1517"/>
                      <a:gd name="T63" fmla="*/ 533 h 1271"/>
                      <a:gd name="T64" fmla="*/ 519 w 1517"/>
                      <a:gd name="T65" fmla="*/ 512 h 1271"/>
                      <a:gd name="T66" fmla="*/ 521 w 1517"/>
                      <a:gd name="T67" fmla="*/ 490 h 1271"/>
                      <a:gd name="T68" fmla="*/ 517 w 1517"/>
                      <a:gd name="T69" fmla="*/ 467 h 1271"/>
                      <a:gd name="T70" fmla="*/ 503 w 1517"/>
                      <a:gd name="T71" fmla="*/ 439 h 1271"/>
                      <a:gd name="T72" fmla="*/ 482 w 1517"/>
                      <a:gd name="T73" fmla="*/ 410 h 1271"/>
                      <a:gd name="T74" fmla="*/ 454 w 1517"/>
                      <a:gd name="T75" fmla="*/ 384 h 1271"/>
                      <a:gd name="T76" fmla="*/ 422 w 1517"/>
                      <a:gd name="T77" fmla="*/ 357 h 1271"/>
                      <a:gd name="T78" fmla="*/ 384 w 1517"/>
                      <a:gd name="T79" fmla="*/ 332 h 1271"/>
                      <a:gd name="T80" fmla="*/ 344 w 1517"/>
                      <a:gd name="T81" fmla="*/ 306 h 1271"/>
                      <a:gd name="T82" fmla="*/ 301 w 1517"/>
                      <a:gd name="T83" fmla="*/ 283 h 1271"/>
                      <a:gd name="T84" fmla="*/ 257 w 1517"/>
                      <a:gd name="T85" fmla="*/ 261 h 1271"/>
                      <a:gd name="T86" fmla="*/ 213 w 1517"/>
                      <a:gd name="T87" fmla="*/ 242 h 1271"/>
                      <a:gd name="T88" fmla="*/ 170 w 1517"/>
                      <a:gd name="T89" fmla="*/ 223 h 1271"/>
                      <a:gd name="T90" fmla="*/ 128 w 1517"/>
                      <a:gd name="T91" fmla="*/ 207 h 1271"/>
                      <a:gd name="T92" fmla="*/ 91 w 1517"/>
                      <a:gd name="T93" fmla="*/ 192 h 1271"/>
                      <a:gd name="T94" fmla="*/ 78 w 1517"/>
                      <a:gd name="T95" fmla="*/ 190 h 1271"/>
                      <a:gd name="T96" fmla="*/ 63 w 1517"/>
                      <a:gd name="T97" fmla="*/ 186 h 1271"/>
                      <a:gd name="T98" fmla="*/ 43 w 1517"/>
                      <a:gd name="T99" fmla="*/ 183 h 1271"/>
                      <a:gd name="T100" fmla="*/ 22 w 1517"/>
                      <a:gd name="T101" fmla="*/ 178 h 1271"/>
                      <a:gd name="T102" fmla="*/ 0 w 1517"/>
                      <a:gd name="T103" fmla="*/ 174 h 1271"/>
                      <a:gd name="T104" fmla="*/ 290 w 1517"/>
                      <a:gd name="T105" fmla="*/ 0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17" h="1271">
                        <a:moveTo>
                          <a:pt x="290" y="0"/>
                        </a:moveTo>
                        <a:lnTo>
                          <a:pt x="1517" y="737"/>
                        </a:lnTo>
                        <a:lnTo>
                          <a:pt x="627" y="1271"/>
                        </a:lnTo>
                        <a:lnTo>
                          <a:pt x="603" y="1241"/>
                        </a:lnTo>
                        <a:lnTo>
                          <a:pt x="586" y="1212"/>
                        </a:lnTo>
                        <a:lnTo>
                          <a:pt x="577" y="1182"/>
                        </a:lnTo>
                        <a:lnTo>
                          <a:pt x="572" y="1151"/>
                        </a:lnTo>
                        <a:lnTo>
                          <a:pt x="572" y="1120"/>
                        </a:lnTo>
                        <a:lnTo>
                          <a:pt x="574" y="1090"/>
                        </a:lnTo>
                        <a:lnTo>
                          <a:pt x="580" y="1058"/>
                        </a:lnTo>
                        <a:lnTo>
                          <a:pt x="587" y="1027"/>
                        </a:lnTo>
                        <a:lnTo>
                          <a:pt x="595" y="995"/>
                        </a:lnTo>
                        <a:lnTo>
                          <a:pt x="601" y="964"/>
                        </a:lnTo>
                        <a:lnTo>
                          <a:pt x="606" y="932"/>
                        </a:lnTo>
                        <a:lnTo>
                          <a:pt x="608" y="901"/>
                        </a:lnTo>
                        <a:lnTo>
                          <a:pt x="606" y="871"/>
                        </a:lnTo>
                        <a:lnTo>
                          <a:pt x="600" y="839"/>
                        </a:lnTo>
                        <a:lnTo>
                          <a:pt x="590" y="819"/>
                        </a:lnTo>
                        <a:lnTo>
                          <a:pt x="574" y="797"/>
                        </a:lnTo>
                        <a:lnTo>
                          <a:pt x="556" y="776"/>
                        </a:lnTo>
                        <a:lnTo>
                          <a:pt x="532" y="754"/>
                        </a:lnTo>
                        <a:lnTo>
                          <a:pt x="515" y="737"/>
                        </a:lnTo>
                        <a:lnTo>
                          <a:pt x="498" y="718"/>
                        </a:lnTo>
                        <a:lnTo>
                          <a:pt x="483" y="700"/>
                        </a:lnTo>
                        <a:lnTo>
                          <a:pt x="471" y="681"/>
                        </a:lnTo>
                        <a:lnTo>
                          <a:pt x="465" y="660"/>
                        </a:lnTo>
                        <a:lnTo>
                          <a:pt x="465" y="639"/>
                        </a:lnTo>
                        <a:lnTo>
                          <a:pt x="470" y="617"/>
                        </a:lnTo>
                        <a:lnTo>
                          <a:pt x="479" y="596"/>
                        </a:lnTo>
                        <a:lnTo>
                          <a:pt x="490" y="575"/>
                        </a:lnTo>
                        <a:lnTo>
                          <a:pt x="502" y="554"/>
                        </a:lnTo>
                        <a:lnTo>
                          <a:pt x="511" y="533"/>
                        </a:lnTo>
                        <a:lnTo>
                          <a:pt x="519" y="512"/>
                        </a:lnTo>
                        <a:lnTo>
                          <a:pt x="521" y="490"/>
                        </a:lnTo>
                        <a:lnTo>
                          <a:pt x="517" y="467"/>
                        </a:lnTo>
                        <a:lnTo>
                          <a:pt x="503" y="439"/>
                        </a:lnTo>
                        <a:lnTo>
                          <a:pt x="482" y="410"/>
                        </a:lnTo>
                        <a:lnTo>
                          <a:pt x="454" y="384"/>
                        </a:lnTo>
                        <a:lnTo>
                          <a:pt x="422" y="357"/>
                        </a:lnTo>
                        <a:lnTo>
                          <a:pt x="384" y="332"/>
                        </a:lnTo>
                        <a:lnTo>
                          <a:pt x="344" y="306"/>
                        </a:lnTo>
                        <a:lnTo>
                          <a:pt x="301" y="283"/>
                        </a:lnTo>
                        <a:lnTo>
                          <a:pt x="257" y="261"/>
                        </a:lnTo>
                        <a:lnTo>
                          <a:pt x="213" y="242"/>
                        </a:lnTo>
                        <a:lnTo>
                          <a:pt x="170" y="223"/>
                        </a:lnTo>
                        <a:lnTo>
                          <a:pt x="128" y="207"/>
                        </a:lnTo>
                        <a:lnTo>
                          <a:pt x="91" y="192"/>
                        </a:lnTo>
                        <a:lnTo>
                          <a:pt x="78" y="190"/>
                        </a:lnTo>
                        <a:lnTo>
                          <a:pt x="63" y="186"/>
                        </a:lnTo>
                        <a:lnTo>
                          <a:pt x="43" y="183"/>
                        </a:lnTo>
                        <a:lnTo>
                          <a:pt x="22" y="178"/>
                        </a:lnTo>
                        <a:lnTo>
                          <a:pt x="0" y="174"/>
                        </a:lnTo>
                        <a:lnTo>
                          <a:pt x="290" y="0"/>
                        </a:lnTo>
                        <a:close/>
                      </a:path>
                    </a:pathLst>
                  </a:custGeom>
                  <a:solidFill>
                    <a:srgbClr val="377A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45" name="Freeform 19"/>
                  <p:cNvSpPr>
                    <a:spLocks/>
                  </p:cNvSpPr>
                  <p:nvPr/>
                </p:nvSpPr>
                <p:spPr bwMode="auto">
                  <a:xfrm>
                    <a:off x="2764435" y="4605688"/>
                    <a:ext cx="55766" cy="37177"/>
                  </a:xfrm>
                  <a:custGeom>
                    <a:avLst/>
                    <a:gdLst>
                      <a:gd name="T0" fmla="*/ 100 w 197"/>
                      <a:gd name="T1" fmla="*/ 0 h 131"/>
                      <a:gd name="T2" fmla="*/ 126 w 197"/>
                      <a:gd name="T3" fmla="*/ 3 h 131"/>
                      <a:gd name="T4" fmla="*/ 149 w 197"/>
                      <a:gd name="T5" fmla="*/ 9 h 131"/>
                      <a:gd name="T6" fmla="*/ 168 w 197"/>
                      <a:gd name="T7" fmla="*/ 19 h 131"/>
                      <a:gd name="T8" fmla="*/ 183 w 197"/>
                      <a:gd name="T9" fmla="*/ 32 h 131"/>
                      <a:gd name="T10" fmla="*/ 194 w 197"/>
                      <a:gd name="T11" fmla="*/ 47 h 131"/>
                      <a:gd name="T12" fmla="*/ 197 w 197"/>
                      <a:gd name="T13" fmla="*/ 64 h 131"/>
                      <a:gd name="T14" fmla="*/ 195 w 197"/>
                      <a:gd name="T15" fmla="*/ 82 h 131"/>
                      <a:gd name="T16" fmla="*/ 185 w 197"/>
                      <a:gd name="T17" fmla="*/ 99 h 131"/>
                      <a:gd name="T18" fmla="*/ 169 w 197"/>
                      <a:gd name="T19" fmla="*/ 112 h 131"/>
                      <a:gd name="T20" fmla="*/ 148 w 197"/>
                      <a:gd name="T21" fmla="*/ 123 h 131"/>
                      <a:gd name="T22" fmla="*/ 123 w 197"/>
                      <a:gd name="T23" fmla="*/ 129 h 131"/>
                      <a:gd name="T24" fmla="*/ 96 w 197"/>
                      <a:gd name="T25" fmla="*/ 131 h 131"/>
                      <a:gd name="T26" fmla="*/ 69 w 197"/>
                      <a:gd name="T27" fmla="*/ 128 h 131"/>
                      <a:gd name="T28" fmla="*/ 45 w 197"/>
                      <a:gd name="T29" fmla="*/ 121 h 131"/>
                      <a:gd name="T30" fmla="*/ 26 w 197"/>
                      <a:gd name="T31" fmla="*/ 110 h 131"/>
                      <a:gd name="T32" fmla="*/ 11 w 197"/>
                      <a:gd name="T33" fmla="*/ 95 h 131"/>
                      <a:gd name="T34" fmla="*/ 1 w 197"/>
                      <a:gd name="T35" fmla="*/ 78 h 131"/>
                      <a:gd name="T36" fmla="*/ 0 w 197"/>
                      <a:gd name="T37" fmla="*/ 61 h 131"/>
                      <a:gd name="T38" fmla="*/ 5 w 197"/>
                      <a:gd name="T39" fmla="*/ 44 h 131"/>
                      <a:gd name="T40" fmla="*/ 16 w 197"/>
                      <a:gd name="T41" fmla="*/ 30 h 131"/>
                      <a:gd name="T42" fmla="*/ 33 w 197"/>
                      <a:gd name="T43" fmla="*/ 17 h 131"/>
                      <a:gd name="T44" fmla="*/ 52 w 197"/>
                      <a:gd name="T45" fmla="*/ 8 h 131"/>
                      <a:gd name="T46" fmla="*/ 75 w 197"/>
                      <a:gd name="T47" fmla="*/ 2 h 131"/>
                      <a:gd name="T48" fmla="*/ 100 w 197"/>
                      <a:gd name="T4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7" h="131">
                        <a:moveTo>
                          <a:pt x="100" y="0"/>
                        </a:moveTo>
                        <a:lnTo>
                          <a:pt x="126" y="3"/>
                        </a:lnTo>
                        <a:lnTo>
                          <a:pt x="149" y="9"/>
                        </a:lnTo>
                        <a:lnTo>
                          <a:pt x="168" y="19"/>
                        </a:lnTo>
                        <a:lnTo>
                          <a:pt x="183" y="32"/>
                        </a:lnTo>
                        <a:lnTo>
                          <a:pt x="194" y="47"/>
                        </a:lnTo>
                        <a:lnTo>
                          <a:pt x="197" y="64"/>
                        </a:lnTo>
                        <a:lnTo>
                          <a:pt x="195" y="82"/>
                        </a:lnTo>
                        <a:lnTo>
                          <a:pt x="185" y="99"/>
                        </a:lnTo>
                        <a:lnTo>
                          <a:pt x="169" y="112"/>
                        </a:lnTo>
                        <a:lnTo>
                          <a:pt x="148" y="123"/>
                        </a:lnTo>
                        <a:lnTo>
                          <a:pt x="123" y="129"/>
                        </a:lnTo>
                        <a:lnTo>
                          <a:pt x="96" y="131"/>
                        </a:lnTo>
                        <a:lnTo>
                          <a:pt x="69" y="128"/>
                        </a:lnTo>
                        <a:lnTo>
                          <a:pt x="45" y="121"/>
                        </a:lnTo>
                        <a:lnTo>
                          <a:pt x="26" y="110"/>
                        </a:lnTo>
                        <a:lnTo>
                          <a:pt x="11" y="95"/>
                        </a:lnTo>
                        <a:lnTo>
                          <a:pt x="1" y="78"/>
                        </a:lnTo>
                        <a:lnTo>
                          <a:pt x="0" y="61"/>
                        </a:lnTo>
                        <a:lnTo>
                          <a:pt x="5" y="44"/>
                        </a:lnTo>
                        <a:lnTo>
                          <a:pt x="16" y="30"/>
                        </a:lnTo>
                        <a:lnTo>
                          <a:pt x="33" y="17"/>
                        </a:lnTo>
                        <a:lnTo>
                          <a:pt x="52" y="8"/>
                        </a:lnTo>
                        <a:lnTo>
                          <a:pt x="75" y="2"/>
                        </a:lnTo>
                        <a:lnTo>
                          <a:pt x="10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46" name="Freeform 20"/>
                  <p:cNvSpPr>
                    <a:spLocks/>
                  </p:cNvSpPr>
                  <p:nvPr/>
                </p:nvSpPr>
                <p:spPr bwMode="auto">
                  <a:xfrm>
                    <a:off x="2737267" y="4701491"/>
                    <a:ext cx="81504" cy="54336"/>
                  </a:xfrm>
                  <a:custGeom>
                    <a:avLst/>
                    <a:gdLst>
                      <a:gd name="T0" fmla="*/ 146 w 286"/>
                      <a:gd name="T1" fmla="*/ 0 h 189"/>
                      <a:gd name="T2" fmla="*/ 177 w 286"/>
                      <a:gd name="T3" fmla="*/ 2 h 189"/>
                      <a:gd name="T4" fmla="*/ 206 w 286"/>
                      <a:gd name="T5" fmla="*/ 9 h 189"/>
                      <a:gd name="T6" fmla="*/ 232 w 286"/>
                      <a:gd name="T7" fmla="*/ 20 h 189"/>
                      <a:gd name="T8" fmla="*/ 254 w 286"/>
                      <a:gd name="T9" fmla="*/ 35 h 189"/>
                      <a:gd name="T10" fmla="*/ 270 w 286"/>
                      <a:gd name="T11" fmla="*/ 52 h 189"/>
                      <a:gd name="T12" fmla="*/ 281 w 286"/>
                      <a:gd name="T13" fmla="*/ 71 h 189"/>
                      <a:gd name="T14" fmla="*/ 286 w 286"/>
                      <a:gd name="T15" fmla="*/ 91 h 189"/>
                      <a:gd name="T16" fmla="*/ 283 w 286"/>
                      <a:gd name="T17" fmla="*/ 114 h 189"/>
                      <a:gd name="T18" fmla="*/ 272 w 286"/>
                      <a:gd name="T19" fmla="*/ 135 h 189"/>
                      <a:gd name="T20" fmla="*/ 255 w 286"/>
                      <a:gd name="T21" fmla="*/ 153 h 189"/>
                      <a:gd name="T22" fmla="*/ 232 w 286"/>
                      <a:gd name="T23" fmla="*/ 169 h 189"/>
                      <a:gd name="T24" fmla="*/ 204 w 286"/>
                      <a:gd name="T25" fmla="*/ 180 h 189"/>
                      <a:gd name="T26" fmla="*/ 173 w 286"/>
                      <a:gd name="T27" fmla="*/ 187 h 189"/>
                      <a:gd name="T28" fmla="*/ 139 w 286"/>
                      <a:gd name="T29" fmla="*/ 189 h 189"/>
                      <a:gd name="T30" fmla="*/ 105 w 286"/>
                      <a:gd name="T31" fmla="*/ 186 h 189"/>
                      <a:gd name="T32" fmla="*/ 73 w 286"/>
                      <a:gd name="T33" fmla="*/ 177 h 189"/>
                      <a:gd name="T34" fmla="*/ 47 w 286"/>
                      <a:gd name="T35" fmla="*/ 165 h 189"/>
                      <a:gd name="T36" fmla="*/ 25 w 286"/>
                      <a:gd name="T37" fmla="*/ 149 h 189"/>
                      <a:gd name="T38" fmla="*/ 9 w 286"/>
                      <a:gd name="T39" fmla="*/ 130 h 189"/>
                      <a:gd name="T40" fmla="*/ 1 w 286"/>
                      <a:gd name="T41" fmla="*/ 110 h 189"/>
                      <a:gd name="T42" fmla="*/ 0 w 286"/>
                      <a:gd name="T43" fmla="*/ 88 h 189"/>
                      <a:gd name="T44" fmla="*/ 4 w 286"/>
                      <a:gd name="T45" fmla="*/ 66 h 189"/>
                      <a:gd name="T46" fmla="*/ 18 w 286"/>
                      <a:gd name="T47" fmla="*/ 47 h 189"/>
                      <a:gd name="T48" fmla="*/ 35 w 286"/>
                      <a:gd name="T49" fmla="*/ 31 h 189"/>
                      <a:gd name="T50" fmla="*/ 58 w 286"/>
                      <a:gd name="T51" fmla="*/ 18 h 189"/>
                      <a:gd name="T52" fmla="*/ 84 w 286"/>
                      <a:gd name="T53" fmla="*/ 7 h 189"/>
                      <a:gd name="T54" fmla="*/ 113 w 286"/>
                      <a:gd name="T55" fmla="*/ 1 h 189"/>
                      <a:gd name="T56" fmla="*/ 146 w 286"/>
                      <a:gd name="T5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6" h="189">
                        <a:moveTo>
                          <a:pt x="146" y="0"/>
                        </a:moveTo>
                        <a:lnTo>
                          <a:pt x="177" y="2"/>
                        </a:lnTo>
                        <a:lnTo>
                          <a:pt x="206" y="9"/>
                        </a:lnTo>
                        <a:lnTo>
                          <a:pt x="232" y="20"/>
                        </a:lnTo>
                        <a:lnTo>
                          <a:pt x="254" y="35"/>
                        </a:lnTo>
                        <a:lnTo>
                          <a:pt x="270" y="52"/>
                        </a:lnTo>
                        <a:lnTo>
                          <a:pt x="281" y="71"/>
                        </a:lnTo>
                        <a:lnTo>
                          <a:pt x="286" y="91"/>
                        </a:lnTo>
                        <a:lnTo>
                          <a:pt x="283" y="114"/>
                        </a:lnTo>
                        <a:lnTo>
                          <a:pt x="272" y="135"/>
                        </a:lnTo>
                        <a:lnTo>
                          <a:pt x="255" y="153"/>
                        </a:lnTo>
                        <a:lnTo>
                          <a:pt x="232" y="169"/>
                        </a:lnTo>
                        <a:lnTo>
                          <a:pt x="204" y="180"/>
                        </a:lnTo>
                        <a:lnTo>
                          <a:pt x="173" y="187"/>
                        </a:lnTo>
                        <a:lnTo>
                          <a:pt x="139" y="189"/>
                        </a:lnTo>
                        <a:lnTo>
                          <a:pt x="105" y="186"/>
                        </a:lnTo>
                        <a:lnTo>
                          <a:pt x="73" y="177"/>
                        </a:lnTo>
                        <a:lnTo>
                          <a:pt x="47" y="165"/>
                        </a:lnTo>
                        <a:lnTo>
                          <a:pt x="25" y="149"/>
                        </a:lnTo>
                        <a:lnTo>
                          <a:pt x="9" y="130"/>
                        </a:lnTo>
                        <a:lnTo>
                          <a:pt x="1" y="110"/>
                        </a:lnTo>
                        <a:lnTo>
                          <a:pt x="0" y="88"/>
                        </a:lnTo>
                        <a:lnTo>
                          <a:pt x="4" y="66"/>
                        </a:lnTo>
                        <a:lnTo>
                          <a:pt x="18" y="47"/>
                        </a:lnTo>
                        <a:lnTo>
                          <a:pt x="35" y="31"/>
                        </a:lnTo>
                        <a:lnTo>
                          <a:pt x="58" y="18"/>
                        </a:lnTo>
                        <a:lnTo>
                          <a:pt x="84" y="7"/>
                        </a:lnTo>
                        <a:lnTo>
                          <a:pt x="113"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47" name="Freeform 21"/>
                  <p:cNvSpPr>
                    <a:spLocks/>
                  </p:cNvSpPr>
                  <p:nvPr/>
                </p:nvSpPr>
                <p:spPr bwMode="auto">
                  <a:xfrm>
                    <a:off x="3003227" y="4618557"/>
                    <a:ext cx="72925" cy="48617"/>
                  </a:xfrm>
                  <a:custGeom>
                    <a:avLst/>
                    <a:gdLst>
                      <a:gd name="T0" fmla="*/ 130 w 254"/>
                      <a:gd name="T1" fmla="*/ 0 h 168"/>
                      <a:gd name="T2" fmla="*/ 159 w 254"/>
                      <a:gd name="T3" fmla="*/ 3 h 168"/>
                      <a:gd name="T4" fmla="*/ 184 w 254"/>
                      <a:gd name="T5" fmla="*/ 9 h 168"/>
                      <a:gd name="T6" fmla="*/ 207 w 254"/>
                      <a:gd name="T7" fmla="*/ 18 h 168"/>
                      <a:gd name="T8" fmla="*/ 226 w 254"/>
                      <a:gd name="T9" fmla="*/ 32 h 168"/>
                      <a:gd name="T10" fmla="*/ 241 w 254"/>
                      <a:gd name="T11" fmla="*/ 46 h 168"/>
                      <a:gd name="T12" fmla="*/ 251 w 254"/>
                      <a:gd name="T13" fmla="*/ 64 h 168"/>
                      <a:gd name="T14" fmla="*/ 254 w 254"/>
                      <a:gd name="T15" fmla="*/ 83 h 168"/>
                      <a:gd name="T16" fmla="*/ 252 w 254"/>
                      <a:gd name="T17" fmla="*/ 103 h 168"/>
                      <a:gd name="T18" fmla="*/ 242 w 254"/>
                      <a:gd name="T19" fmla="*/ 121 h 168"/>
                      <a:gd name="T20" fmla="*/ 228 w 254"/>
                      <a:gd name="T21" fmla="*/ 137 h 168"/>
                      <a:gd name="T22" fmla="*/ 207 w 254"/>
                      <a:gd name="T23" fmla="*/ 150 h 168"/>
                      <a:gd name="T24" fmla="*/ 183 w 254"/>
                      <a:gd name="T25" fmla="*/ 161 h 168"/>
                      <a:gd name="T26" fmla="*/ 155 w 254"/>
                      <a:gd name="T27" fmla="*/ 167 h 168"/>
                      <a:gd name="T28" fmla="*/ 125 w 254"/>
                      <a:gd name="T29" fmla="*/ 168 h 168"/>
                      <a:gd name="T30" fmla="*/ 95 w 254"/>
                      <a:gd name="T31" fmla="*/ 166 h 168"/>
                      <a:gd name="T32" fmla="*/ 67 w 254"/>
                      <a:gd name="T33" fmla="*/ 159 h 168"/>
                      <a:gd name="T34" fmla="*/ 44 w 254"/>
                      <a:gd name="T35" fmla="*/ 148 h 168"/>
                      <a:gd name="T36" fmla="*/ 25 w 254"/>
                      <a:gd name="T37" fmla="*/ 133 h 168"/>
                      <a:gd name="T38" fmla="*/ 10 w 254"/>
                      <a:gd name="T39" fmla="*/ 116 h 168"/>
                      <a:gd name="T40" fmla="*/ 3 w 254"/>
                      <a:gd name="T41" fmla="*/ 98 h 168"/>
                      <a:gd name="T42" fmla="*/ 0 w 254"/>
                      <a:gd name="T43" fmla="*/ 79 h 168"/>
                      <a:gd name="T44" fmla="*/ 6 w 254"/>
                      <a:gd name="T45" fmla="*/ 60 h 168"/>
                      <a:gd name="T46" fmla="*/ 17 w 254"/>
                      <a:gd name="T47" fmla="*/ 43 h 168"/>
                      <a:gd name="T48" fmla="*/ 33 w 254"/>
                      <a:gd name="T49" fmla="*/ 28 h 168"/>
                      <a:gd name="T50" fmla="*/ 54 w 254"/>
                      <a:gd name="T51" fmla="*/ 16 h 168"/>
                      <a:gd name="T52" fmla="*/ 77 w 254"/>
                      <a:gd name="T53" fmla="*/ 8 h 168"/>
                      <a:gd name="T54" fmla="*/ 102 w 254"/>
                      <a:gd name="T55" fmla="*/ 2 h 168"/>
                      <a:gd name="T56" fmla="*/ 130 w 254"/>
                      <a:gd name="T5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4" h="168">
                        <a:moveTo>
                          <a:pt x="130" y="0"/>
                        </a:moveTo>
                        <a:lnTo>
                          <a:pt x="159" y="3"/>
                        </a:lnTo>
                        <a:lnTo>
                          <a:pt x="184" y="9"/>
                        </a:lnTo>
                        <a:lnTo>
                          <a:pt x="207" y="18"/>
                        </a:lnTo>
                        <a:lnTo>
                          <a:pt x="226" y="32"/>
                        </a:lnTo>
                        <a:lnTo>
                          <a:pt x="241" y="46"/>
                        </a:lnTo>
                        <a:lnTo>
                          <a:pt x="251" y="64"/>
                        </a:lnTo>
                        <a:lnTo>
                          <a:pt x="254" y="83"/>
                        </a:lnTo>
                        <a:lnTo>
                          <a:pt x="252" y="103"/>
                        </a:lnTo>
                        <a:lnTo>
                          <a:pt x="242" y="121"/>
                        </a:lnTo>
                        <a:lnTo>
                          <a:pt x="228" y="137"/>
                        </a:lnTo>
                        <a:lnTo>
                          <a:pt x="207" y="150"/>
                        </a:lnTo>
                        <a:lnTo>
                          <a:pt x="183" y="161"/>
                        </a:lnTo>
                        <a:lnTo>
                          <a:pt x="155" y="167"/>
                        </a:lnTo>
                        <a:lnTo>
                          <a:pt x="125" y="168"/>
                        </a:lnTo>
                        <a:lnTo>
                          <a:pt x="95" y="166"/>
                        </a:lnTo>
                        <a:lnTo>
                          <a:pt x="67" y="159"/>
                        </a:lnTo>
                        <a:lnTo>
                          <a:pt x="44" y="148"/>
                        </a:lnTo>
                        <a:lnTo>
                          <a:pt x="25" y="133"/>
                        </a:lnTo>
                        <a:lnTo>
                          <a:pt x="10" y="116"/>
                        </a:lnTo>
                        <a:lnTo>
                          <a:pt x="3" y="98"/>
                        </a:lnTo>
                        <a:lnTo>
                          <a:pt x="0" y="79"/>
                        </a:lnTo>
                        <a:lnTo>
                          <a:pt x="6" y="60"/>
                        </a:lnTo>
                        <a:lnTo>
                          <a:pt x="17" y="43"/>
                        </a:lnTo>
                        <a:lnTo>
                          <a:pt x="33" y="28"/>
                        </a:lnTo>
                        <a:lnTo>
                          <a:pt x="54" y="16"/>
                        </a:lnTo>
                        <a:lnTo>
                          <a:pt x="77" y="8"/>
                        </a:lnTo>
                        <a:lnTo>
                          <a:pt x="102" y="2"/>
                        </a:lnTo>
                        <a:lnTo>
                          <a:pt x="130" y="0"/>
                        </a:lnTo>
                        <a:close/>
                      </a:path>
                    </a:pathLst>
                  </a:custGeom>
                  <a:solidFill>
                    <a:srgbClr val="8ED6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48" name="Freeform 22"/>
                  <p:cNvSpPr>
                    <a:spLocks/>
                  </p:cNvSpPr>
                  <p:nvPr/>
                </p:nvSpPr>
                <p:spPr bwMode="auto">
                  <a:xfrm>
                    <a:off x="2758716" y="4509885"/>
                    <a:ext cx="213055" cy="356045"/>
                  </a:xfrm>
                  <a:custGeom>
                    <a:avLst/>
                    <a:gdLst>
                      <a:gd name="T0" fmla="*/ 161 w 746"/>
                      <a:gd name="T1" fmla="*/ 14 h 1247"/>
                      <a:gd name="T2" fmla="*/ 247 w 746"/>
                      <a:gd name="T3" fmla="*/ 44 h 1247"/>
                      <a:gd name="T4" fmla="*/ 332 w 746"/>
                      <a:gd name="T5" fmla="*/ 79 h 1247"/>
                      <a:gd name="T6" fmla="*/ 420 w 746"/>
                      <a:gd name="T7" fmla="*/ 120 h 1247"/>
                      <a:gd name="T8" fmla="*/ 503 w 746"/>
                      <a:gd name="T9" fmla="*/ 169 h 1247"/>
                      <a:gd name="T10" fmla="*/ 573 w 746"/>
                      <a:gd name="T11" fmla="*/ 221 h 1247"/>
                      <a:gd name="T12" fmla="*/ 622 w 746"/>
                      <a:gd name="T13" fmla="*/ 276 h 1247"/>
                      <a:gd name="T14" fmla="*/ 640 w 746"/>
                      <a:gd name="T15" fmla="*/ 327 h 1247"/>
                      <a:gd name="T16" fmla="*/ 630 w 746"/>
                      <a:gd name="T17" fmla="*/ 370 h 1247"/>
                      <a:gd name="T18" fmla="*/ 609 w 746"/>
                      <a:gd name="T19" fmla="*/ 412 h 1247"/>
                      <a:gd name="T20" fmla="*/ 589 w 746"/>
                      <a:gd name="T21" fmla="*/ 454 h 1247"/>
                      <a:gd name="T22" fmla="*/ 584 w 746"/>
                      <a:gd name="T23" fmla="*/ 497 h 1247"/>
                      <a:gd name="T24" fmla="*/ 602 w 746"/>
                      <a:gd name="T25" fmla="*/ 537 h 1247"/>
                      <a:gd name="T26" fmla="*/ 634 w 746"/>
                      <a:gd name="T27" fmla="*/ 574 h 1247"/>
                      <a:gd name="T28" fmla="*/ 675 w 746"/>
                      <a:gd name="T29" fmla="*/ 613 h 1247"/>
                      <a:gd name="T30" fmla="*/ 709 w 746"/>
                      <a:gd name="T31" fmla="*/ 656 h 1247"/>
                      <a:gd name="T32" fmla="*/ 725 w 746"/>
                      <a:gd name="T33" fmla="*/ 708 h 1247"/>
                      <a:gd name="T34" fmla="*/ 725 w 746"/>
                      <a:gd name="T35" fmla="*/ 769 h 1247"/>
                      <a:gd name="T36" fmla="*/ 714 w 746"/>
                      <a:gd name="T37" fmla="*/ 832 h 1247"/>
                      <a:gd name="T38" fmla="*/ 699 w 746"/>
                      <a:gd name="T39" fmla="*/ 895 h 1247"/>
                      <a:gd name="T40" fmla="*/ 691 w 746"/>
                      <a:gd name="T41" fmla="*/ 957 h 1247"/>
                      <a:gd name="T42" fmla="*/ 696 w 746"/>
                      <a:gd name="T43" fmla="*/ 1019 h 1247"/>
                      <a:gd name="T44" fmla="*/ 722 w 746"/>
                      <a:gd name="T45" fmla="*/ 1079 h 1247"/>
                      <a:gd name="T46" fmla="*/ 534 w 746"/>
                      <a:gd name="T47" fmla="*/ 1247 h 1247"/>
                      <a:gd name="T48" fmla="*/ 494 w 746"/>
                      <a:gd name="T49" fmla="*/ 1156 h 1247"/>
                      <a:gd name="T50" fmla="*/ 478 w 746"/>
                      <a:gd name="T51" fmla="*/ 1067 h 1247"/>
                      <a:gd name="T52" fmla="*/ 479 w 746"/>
                      <a:gd name="T53" fmla="*/ 983 h 1247"/>
                      <a:gd name="T54" fmla="*/ 491 w 746"/>
                      <a:gd name="T55" fmla="*/ 910 h 1247"/>
                      <a:gd name="T56" fmla="*/ 506 w 746"/>
                      <a:gd name="T57" fmla="*/ 852 h 1247"/>
                      <a:gd name="T58" fmla="*/ 524 w 746"/>
                      <a:gd name="T59" fmla="*/ 794 h 1247"/>
                      <a:gd name="T60" fmla="*/ 535 w 746"/>
                      <a:gd name="T61" fmla="*/ 751 h 1247"/>
                      <a:gd name="T62" fmla="*/ 532 w 746"/>
                      <a:gd name="T63" fmla="*/ 720 h 1247"/>
                      <a:gd name="T64" fmla="*/ 508 w 746"/>
                      <a:gd name="T65" fmla="*/ 690 h 1247"/>
                      <a:gd name="T66" fmla="*/ 473 w 746"/>
                      <a:gd name="T67" fmla="*/ 650 h 1247"/>
                      <a:gd name="T68" fmla="*/ 440 w 746"/>
                      <a:gd name="T69" fmla="*/ 601 h 1247"/>
                      <a:gd name="T70" fmla="*/ 417 w 746"/>
                      <a:gd name="T71" fmla="*/ 542 h 1247"/>
                      <a:gd name="T72" fmla="*/ 409 w 746"/>
                      <a:gd name="T73" fmla="*/ 489 h 1247"/>
                      <a:gd name="T74" fmla="*/ 413 w 746"/>
                      <a:gd name="T75" fmla="*/ 453 h 1247"/>
                      <a:gd name="T76" fmla="*/ 420 w 746"/>
                      <a:gd name="T77" fmla="*/ 421 h 1247"/>
                      <a:gd name="T78" fmla="*/ 431 w 746"/>
                      <a:gd name="T79" fmla="*/ 393 h 1247"/>
                      <a:gd name="T80" fmla="*/ 440 w 746"/>
                      <a:gd name="T81" fmla="*/ 368 h 1247"/>
                      <a:gd name="T82" fmla="*/ 448 w 746"/>
                      <a:gd name="T83" fmla="*/ 345 h 1247"/>
                      <a:gd name="T84" fmla="*/ 449 w 746"/>
                      <a:gd name="T85" fmla="*/ 322 h 1247"/>
                      <a:gd name="T86" fmla="*/ 442 w 746"/>
                      <a:gd name="T87" fmla="*/ 298 h 1247"/>
                      <a:gd name="T88" fmla="*/ 424 w 746"/>
                      <a:gd name="T89" fmla="*/ 274 h 1247"/>
                      <a:gd name="T90" fmla="*/ 391 w 746"/>
                      <a:gd name="T91" fmla="*/ 247 h 1247"/>
                      <a:gd name="T92" fmla="*/ 341 w 746"/>
                      <a:gd name="T93" fmla="*/ 217 h 1247"/>
                      <a:gd name="T94" fmla="*/ 274 w 746"/>
                      <a:gd name="T95" fmla="*/ 182 h 1247"/>
                      <a:gd name="T96" fmla="*/ 183 w 746"/>
                      <a:gd name="T97" fmla="*/ 142 h 1247"/>
                      <a:gd name="T98" fmla="*/ 68 w 746"/>
                      <a:gd name="T99" fmla="*/ 96 h 1247"/>
                      <a:gd name="T100" fmla="*/ 116 w 746"/>
                      <a:gd name="T101"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6" h="1247">
                        <a:moveTo>
                          <a:pt x="116" y="0"/>
                        </a:moveTo>
                        <a:lnTo>
                          <a:pt x="161" y="14"/>
                        </a:lnTo>
                        <a:lnTo>
                          <a:pt x="210" y="29"/>
                        </a:lnTo>
                        <a:lnTo>
                          <a:pt x="247" y="44"/>
                        </a:lnTo>
                        <a:lnTo>
                          <a:pt x="289" y="60"/>
                        </a:lnTo>
                        <a:lnTo>
                          <a:pt x="332" y="79"/>
                        </a:lnTo>
                        <a:lnTo>
                          <a:pt x="376" y="98"/>
                        </a:lnTo>
                        <a:lnTo>
                          <a:pt x="420" y="120"/>
                        </a:lnTo>
                        <a:lnTo>
                          <a:pt x="463" y="143"/>
                        </a:lnTo>
                        <a:lnTo>
                          <a:pt x="503" y="169"/>
                        </a:lnTo>
                        <a:lnTo>
                          <a:pt x="541" y="194"/>
                        </a:lnTo>
                        <a:lnTo>
                          <a:pt x="573" y="221"/>
                        </a:lnTo>
                        <a:lnTo>
                          <a:pt x="601" y="247"/>
                        </a:lnTo>
                        <a:lnTo>
                          <a:pt x="622" y="276"/>
                        </a:lnTo>
                        <a:lnTo>
                          <a:pt x="636" y="304"/>
                        </a:lnTo>
                        <a:lnTo>
                          <a:pt x="640" y="327"/>
                        </a:lnTo>
                        <a:lnTo>
                          <a:pt x="638" y="349"/>
                        </a:lnTo>
                        <a:lnTo>
                          <a:pt x="630" y="370"/>
                        </a:lnTo>
                        <a:lnTo>
                          <a:pt x="621" y="391"/>
                        </a:lnTo>
                        <a:lnTo>
                          <a:pt x="609" y="412"/>
                        </a:lnTo>
                        <a:lnTo>
                          <a:pt x="598" y="433"/>
                        </a:lnTo>
                        <a:lnTo>
                          <a:pt x="589" y="454"/>
                        </a:lnTo>
                        <a:lnTo>
                          <a:pt x="584" y="476"/>
                        </a:lnTo>
                        <a:lnTo>
                          <a:pt x="584" y="497"/>
                        </a:lnTo>
                        <a:lnTo>
                          <a:pt x="590" y="518"/>
                        </a:lnTo>
                        <a:lnTo>
                          <a:pt x="602" y="537"/>
                        </a:lnTo>
                        <a:lnTo>
                          <a:pt x="617" y="555"/>
                        </a:lnTo>
                        <a:lnTo>
                          <a:pt x="634" y="574"/>
                        </a:lnTo>
                        <a:lnTo>
                          <a:pt x="651" y="591"/>
                        </a:lnTo>
                        <a:lnTo>
                          <a:pt x="675" y="613"/>
                        </a:lnTo>
                        <a:lnTo>
                          <a:pt x="693" y="634"/>
                        </a:lnTo>
                        <a:lnTo>
                          <a:pt x="709" y="656"/>
                        </a:lnTo>
                        <a:lnTo>
                          <a:pt x="719" y="676"/>
                        </a:lnTo>
                        <a:lnTo>
                          <a:pt x="725" y="708"/>
                        </a:lnTo>
                        <a:lnTo>
                          <a:pt x="727" y="738"/>
                        </a:lnTo>
                        <a:lnTo>
                          <a:pt x="725" y="769"/>
                        </a:lnTo>
                        <a:lnTo>
                          <a:pt x="720" y="801"/>
                        </a:lnTo>
                        <a:lnTo>
                          <a:pt x="714" y="832"/>
                        </a:lnTo>
                        <a:lnTo>
                          <a:pt x="706" y="864"/>
                        </a:lnTo>
                        <a:lnTo>
                          <a:pt x="699" y="895"/>
                        </a:lnTo>
                        <a:lnTo>
                          <a:pt x="693" y="927"/>
                        </a:lnTo>
                        <a:lnTo>
                          <a:pt x="691" y="957"/>
                        </a:lnTo>
                        <a:lnTo>
                          <a:pt x="691" y="988"/>
                        </a:lnTo>
                        <a:lnTo>
                          <a:pt x="696" y="1019"/>
                        </a:lnTo>
                        <a:lnTo>
                          <a:pt x="705" y="1049"/>
                        </a:lnTo>
                        <a:lnTo>
                          <a:pt x="722" y="1079"/>
                        </a:lnTo>
                        <a:lnTo>
                          <a:pt x="746" y="1108"/>
                        </a:lnTo>
                        <a:lnTo>
                          <a:pt x="534" y="1247"/>
                        </a:lnTo>
                        <a:lnTo>
                          <a:pt x="509" y="1201"/>
                        </a:lnTo>
                        <a:lnTo>
                          <a:pt x="494" y="1156"/>
                        </a:lnTo>
                        <a:lnTo>
                          <a:pt x="483" y="1110"/>
                        </a:lnTo>
                        <a:lnTo>
                          <a:pt x="478" y="1067"/>
                        </a:lnTo>
                        <a:lnTo>
                          <a:pt x="477" y="1023"/>
                        </a:lnTo>
                        <a:lnTo>
                          <a:pt x="479" y="983"/>
                        </a:lnTo>
                        <a:lnTo>
                          <a:pt x="484" y="945"/>
                        </a:lnTo>
                        <a:lnTo>
                          <a:pt x="491" y="910"/>
                        </a:lnTo>
                        <a:lnTo>
                          <a:pt x="499" y="879"/>
                        </a:lnTo>
                        <a:lnTo>
                          <a:pt x="506" y="852"/>
                        </a:lnTo>
                        <a:lnTo>
                          <a:pt x="514" y="820"/>
                        </a:lnTo>
                        <a:lnTo>
                          <a:pt x="524" y="794"/>
                        </a:lnTo>
                        <a:lnTo>
                          <a:pt x="530" y="771"/>
                        </a:lnTo>
                        <a:lnTo>
                          <a:pt x="535" y="751"/>
                        </a:lnTo>
                        <a:lnTo>
                          <a:pt x="536" y="734"/>
                        </a:lnTo>
                        <a:lnTo>
                          <a:pt x="532" y="720"/>
                        </a:lnTo>
                        <a:lnTo>
                          <a:pt x="524" y="707"/>
                        </a:lnTo>
                        <a:lnTo>
                          <a:pt x="508" y="690"/>
                        </a:lnTo>
                        <a:lnTo>
                          <a:pt x="490" y="672"/>
                        </a:lnTo>
                        <a:lnTo>
                          <a:pt x="473" y="650"/>
                        </a:lnTo>
                        <a:lnTo>
                          <a:pt x="456" y="627"/>
                        </a:lnTo>
                        <a:lnTo>
                          <a:pt x="440" y="601"/>
                        </a:lnTo>
                        <a:lnTo>
                          <a:pt x="427" y="574"/>
                        </a:lnTo>
                        <a:lnTo>
                          <a:pt x="417" y="542"/>
                        </a:lnTo>
                        <a:lnTo>
                          <a:pt x="411" y="510"/>
                        </a:lnTo>
                        <a:lnTo>
                          <a:pt x="409" y="489"/>
                        </a:lnTo>
                        <a:lnTo>
                          <a:pt x="410" y="471"/>
                        </a:lnTo>
                        <a:lnTo>
                          <a:pt x="413" y="453"/>
                        </a:lnTo>
                        <a:lnTo>
                          <a:pt x="416" y="437"/>
                        </a:lnTo>
                        <a:lnTo>
                          <a:pt x="420" y="421"/>
                        </a:lnTo>
                        <a:lnTo>
                          <a:pt x="425" y="407"/>
                        </a:lnTo>
                        <a:lnTo>
                          <a:pt x="431" y="393"/>
                        </a:lnTo>
                        <a:lnTo>
                          <a:pt x="436" y="381"/>
                        </a:lnTo>
                        <a:lnTo>
                          <a:pt x="440" y="368"/>
                        </a:lnTo>
                        <a:lnTo>
                          <a:pt x="444" y="356"/>
                        </a:lnTo>
                        <a:lnTo>
                          <a:pt x="448" y="345"/>
                        </a:lnTo>
                        <a:lnTo>
                          <a:pt x="449" y="333"/>
                        </a:lnTo>
                        <a:lnTo>
                          <a:pt x="449" y="322"/>
                        </a:lnTo>
                        <a:lnTo>
                          <a:pt x="447" y="310"/>
                        </a:lnTo>
                        <a:lnTo>
                          <a:pt x="442" y="298"/>
                        </a:lnTo>
                        <a:lnTo>
                          <a:pt x="434" y="286"/>
                        </a:lnTo>
                        <a:lnTo>
                          <a:pt x="424" y="274"/>
                        </a:lnTo>
                        <a:lnTo>
                          <a:pt x="409" y="260"/>
                        </a:lnTo>
                        <a:lnTo>
                          <a:pt x="391" y="247"/>
                        </a:lnTo>
                        <a:lnTo>
                          <a:pt x="368" y="233"/>
                        </a:lnTo>
                        <a:lnTo>
                          <a:pt x="341" y="217"/>
                        </a:lnTo>
                        <a:lnTo>
                          <a:pt x="310" y="200"/>
                        </a:lnTo>
                        <a:lnTo>
                          <a:pt x="274" y="182"/>
                        </a:lnTo>
                        <a:lnTo>
                          <a:pt x="231" y="162"/>
                        </a:lnTo>
                        <a:lnTo>
                          <a:pt x="183" y="142"/>
                        </a:lnTo>
                        <a:lnTo>
                          <a:pt x="129" y="120"/>
                        </a:lnTo>
                        <a:lnTo>
                          <a:pt x="68" y="96"/>
                        </a:lnTo>
                        <a:lnTo>
                          <a:pt x="0" y="71"/>
                        </a:lnTo>
                        <a:lnTo>
                          <a:pt x="11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grpSp>
          </p:grpSp>
        </p:grpSp>
        <p:grpSp>
          <p:nvGrpSpPr>
            <p:cNvPr id="5" name="グループ化 4"/>
            <p:cNvGrpSpPr/>
            <p:nvPr/>
          </p:nvGrpSpPr>
          <p:grpSpPr>
            <a:xfrm>
              <a:off x="2184266" y="2101623"/>
              <a:ext cx="1042192" cy="1039345"/>
              <a:chOff x="3269670" y="2029615"/>
              <a:chExt cx="1042192" cy="1039345"/>
            </a:xfrm>
          </p:grpSpPr>
          <p:grpSp>
            <p:nvGrpSpPr>
              <p:cNvPr id="78" name="Group 92"/>
              <p:cNvGrpSpPr>
                <a:grpSpLocks noChangeAspect="1"/>
              </p:cNvGrpSpPr>
              <p:nvPr/>
            </p:nvGrpSpPr>
            <p:grpSpPr>
              <a:xfrm>
                <a:off x="3491879" y="2029615"/>
                <a:ext cx="819983" cy="713978"/>
                <a:chOff x="5337233" y="4514728"/>
                <a:chExt cx="613812" cy="534460"/>
              </a:xfrm>
            </p:grpSpPr>
            <p:sp useBgFill="1">
              <p:nvSpPr>
                <p:cNvPr id="79" name="Freeform 208"/>
                <p:cNvSpPr>
                  <a:spLocks/>
                </p:cNvSpPr>
                <p:nvPr/>
              </p:nvSpPr>
              <p:spPr bwMode="auto">
                <a:xfrm>
                  <a:off x="5337233" y="4514728"/>
                  <a:ext cx="613812" cy="534460"/>
                </a:xfrm>
                <a:custGeom>
                  <a:avLst/>
                  <a:gdLst>
                    <a:gd name="T0" fmla="*/ 255 w 2628"/>
                    <a:gd name="T1" fmla="*/ 0 h 2292"/>
                    <a:gd name="T2" fmla="*/ 2373 w 2628"/>
                    <a:gd name="T3" fmla="*/ 0 h 2292"/>
                    <a:gd name="T4" fmla="*/ 2414 w 2628"/>
                    <a:gd name="T5" fmla="*/ 2 h 2292"/>
                    <a:gd name="T6" fmla="*/ 2453 w 2628"/>
                    <a:gd name="T7" fmla="*/ 12 h 2292"/>
                    <a:gd name="T8" fmla="*/ 2490 w 2628"/>
                    <a:gd name="T9" fmla="*/ 28 h 2292"/>
                    <a:gd name="T10" fmla="*/ 2523 w 2628"/>
                    <a:gd name="T11" fmla="*/ 48 h 2292"/>
                    <a:gd name="T12" fmla="*/ 2553 w 2628"/>
                    <a:gd name="T13" fmla="*/ 74 h 2292"/>
                    <a:gd name="T14" fmla="*/ 2579 w 2628"/>
                    <a:gd name="T15" fmla="*/ 104 h 2292"/>
                    <a:gd name="T16" fmla="*/ 2599 w 2628"/>
                    <a:gd name="T17" fmla="*/ 138 h 2292"/>
                    <a:gd name="T18" fmla="*/ 2615 w 2628"/>
                    <a:gd name="T19" fmla="*/ 174 h 2292"/>
                    <a:gd name="T20" fmla="*/ 2625 w 2628"/>
                    <a:gd name="T21" fmla="*/ 213 h 2292"/>
                    <a:gd name="T22" fmla="*/ 2628 w 2628"/>
                    <a:gd name="T23" fmla="*/ 255 h 2292"/>
                    <a:gd name="T24" fmla="*/ 2628 w 2628"/>
                    <a:gd name="T25" fmla="*/ 2037 h 2292"/>
                    <a:gd name="T26" fmla="*/ 2625 w 2628"/>
                    <a:gd name="T27" fmla="*/ 2079 h 2292"/>
                    <a:gd name="T28" fmla="*/ 2615 w 2628"/>
                    <a:gd name="T29" fmla="*/ 2118 h 2292"/>
                    <a:gd name="T30" fmla="*/ 2599 w 2628"/>
                    <a:gd name="T31" fmla="*/ 2154 h 2292"/>
                    <a:gd name="T32" fmla="*/ 2579 w 2628"/>
                    <a:gd name="T33" fmla="*/ 2188 h 2292"/>
                    <a:gd name="T34" fmla="*/ 2553 w 2628"/>
                    <a:gd name="T35" fmla="*/ 2218 h 2292"/>
                    <a:gd name="T36" fmla="*/ 2523 w 2628"/>
                    <a:gd name="T37" fmla="*/ 2244 h 2292"/>
                    <a:gd name="T38" fmla="*/ 2490 w 2628"/>
                    <a:gd name="T39" fmla="*/ 2264 h 2292"/>
                    <a:gd name="T40" fmla="*/ 2453 w 2628"/>
                    <a:gd name="T41" fmla="*/ 2280 h 2292"/>
                    <a:gd name="T42" fmla="*/ 2414 w 2628"/>
                    <a:gd name="T43" fmla="*/ 2290 h 2292"/>
                    <a:gd name="T44" fmla="*/ 2373 w 2628"/>
                    <a:gd name="T45" fmla="*/ 2292 h 2292"/>
                    <a:gd name="T46" fmla="*/ 255 w 2628"/>
                    <a:gd name="T47" fmla="*/ 2292 h 2292"/>
                    <a:gd name="T48" fmla="*/ 214 w 2628"/>
                    <a:gd name="T49" fmla="*/ 2290 h 2292"/>
                    <a:gd name="T50" fmla="*/ 175 w 2628"/>
                    <a:gd name="T51" fmla="*/ 2280 h 2292"/>
                    <a:gd name="T52" fmla="*/ 139 w 2628"/>
                    <a:gd name="T53" fmla="*/ 2264 h 2292"/>
                    <a:gd name="T54" fmla="*/ 105 w 2628"/>
                    <a:gd name="T55" fmla="*/ 2244 h 2292"/>
                    <a:gd name="T56" fmla="*/ 75 w 2628"/>
                    <a:gd name="T57" fmla="*/ 2218 h 2292"/>
                    <a:gd name="T58" fmla="*/ 49 w 2628"/>
                    <a:gd name="T59" fmla="*/ 2188 h 2292"/>
                    <a:gd name="T60" fmla="*/ 29 w 2628"/>
                    <a:gd name="T61" fmla="*/ 2154 h 2292"/>
                    <a:gd name="T62" fmla="*/ 13 w 2628"/>
                    <a:gd name="T63" fmla="*/ 2118 h 2292"/>
                    <a:gd name="T64" fmla="*/ 3 w 2628"/>
                    <a:gd name="T65" fmla="*/ 2079 h 2292"/>
                    <a:gd name="T66" fmla="*/ 0 w 2628"/>
                    <a:gd name="T67" fmla="*/ 2037 h 2292"/>
                    <a:gd name="T68" fmla="*/ 0 w 2628"/>
                    <a:gd name="T69" fmla="*/ 255 h 2292"/>
                    <a:gd name="T70" fmla="*/ 3 w 2628"/>
                    <a:gd name="T71" fmla="*/ 213 h 2292"/>
                    <a:gd name="T72" fmla="*/ 13 w 2628"/>
                    <a:gd name="T73" fmla="*/ 174 h 2292"/>
                    <a:gd name="T74" fmla="*/ 29 w 2628"/>
                    <a:gd name="T75" fmla="*/ 138 h 2292"/>
                    <a:gd name="T76" fmla="*/ 49 w 2628"/>
                    <a:gd name="T77" fmla="*/ 104 h 2292"/>
                    <a:gd name="T78" fmla="*/ 75 w 2628"/>
                    <a:gd name="T79" fmla="*/ 74 h 2292"/>
                    <a:gd name="T80" fmla="*/ 105 w 2628"/>
                    <a:gd name="T81" fmla="*/ 48 h 2292"/>
                    <a:gd name="T82" fmla="*/ 139 w 2628"/>
                    <a:gd name="T83" fmla="*/ 28 h 2292"/>
                    <a:gd name="T84" fmla="*/ 175 w 2628"/>
                    <a:gd name="T85" fmla="*/ 12 h 2292"/>
                    <a:gd name="T86" fmla="*/ 214 w 2628"/>
                    <a:gd name="T87" fmla="*/ 2 h 2292"/>
                    <a:gd name="T88" fmla="*/ 255 w 2628"/>
                    <a:gd name="T89" fmla="*/ 0 h 2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28" h="2292">
                      <a:moveTo>
                        <a:pt x="255" y="0"/>
                      </a:moveTo>
                      <a:lnTo>
                        <a:pt x="2373" y="0"/>
                      </a:lnTo>
                      <a:lnTo>
                        <a:pt x="2414" y="2"/>
                      </a:lnTo>
                      <a:lnTo>
                        <a:pt x="2453" y="12"/>
                      </a:lnTo>
                      <a:lnTo>
                        <a:pt x="2490" y="28"/>
                      </a:lnTo>
                      <a:lnTo>
                        <a:pt x="2523" y="48"/>
                      </a:lnTo>
                      <a:lnTo>
                        <a:pt x="2553" y="74"/>
                      </a:lnTo>
                      <a:lnTo>
                        <a:pt x="2579" y="104"/>
                      </a:lnTo>
                      <a:lnTo>
                        <a:pt x="2599" y="138"/>
                      </a:lnTo>
                      <a:lnTo>
                        <a:pt x="2615" y="174"/>
                      </a:lnTo>
                      <a:lnTo>
                        <a:pt x="2625" y="213"/>
                      </a:lnTo>
                      <a:lnTo>
                        <a:pt x="2628" y="255"/>
                      </a:lnTo>
                      <a:lnTo>
                        <a:pt x="2628" y="2037"/>
                      </a:lnTo>
                      <a:lnTo>
                        <a:pt x="2625" y="2079"/>
                      </a:lnTo>
                      <a:lnTo>
                        <a:pt x="2615" y="2118"/>
                      </a:lnTo>
                      <a:lnTo>
                        <a:pt x="2599" y="2154"/>
                      </a:lnTo>
                      <a:lnTo>
                        <a:pt x="2579" y="2188"/>
                      </a:lnTo>
                      <a:lnTo>
                        <a:pt x="2553" y="2218"/>
                      </a:lnTo>
                      <a:lnTo>
                        <a:pt x="2523" y="2244"/>
                      </a:lnTo>
                      <a:lnTo>
                        <a:pt x="2490" y="2264"/>
                      </a:lnTo>
                      <a:lnTo>
                        <a:pt x="2453" y="2280"/>
                      </a:lnTo>
                      <a:lnTo>
                        <a:pt x="2414" y="2290"/>
                      </a:lnTo>
                      <a:lnTo>
                        <a:pt x="2373" y="2292"/>
                      </a:lnTo>
                      <a:lnTo>
                        <a:pt x="255" y="2292"/>
                      </a:lnTo>
                      <a:lnTo>
                        <a:pt x="214" y="2290"/>
                      </a:lnTo>
                      <a:lnTo>
                        <a:pt x="175" y="2280"/>
                      </a:lnTo>
                      <a:lnTo>
                        <a:pt x="139" y="2264"/>
                      </a:lnTo>
                      <a:lnTo>
                        <a:pt x="105" y="2244"/>
                      </a:lnTo>
                      <a:lnTo>
                        <a:pt x="75" y="2218"/>
                      </a:lnTo>
                      <a:lnTo>
                        <a:pt x="49" y="2188"/>
                      </a:lnTo>
                      <a:lnTo>
                        <a:pt x="29" y="2154"/>
                      </a:lnTo>
                      <a:lnTo>
                        <a:pt x="13" y="2118"/>
                      </a:lnTo>
                      <a:lnTo>
                        <a:pt x="3" y="2079"/>
                      </a:lnTo>
                      <a:lnTo>
                        <a:pt x="0" y="2037"/>
                      </a:lnTo>
                      <a:lnTo>
                        <a:pt x="0" y="255"/>
                      </a:lnTo>
                      <a:lnTo>
                        <a:pt x="3" y="213"/>
                      </a:lnTo>
                      <a:lnTo>
                        <a:pt x="13" y="174"/>
                      </a:lnTo>
                      <a:lnTo>
                        <a:pt x="29" y="138"/>
                      </a:lnTo>
                      <a:lnTo>
                        <a:pt x="49" y="104"/>
                      </a:lnTo>
                      <a:lnTo>
                        <a:pt x="75" y="74"/>
                      </a:lnTo>
                      <a:lnTo>
                        <a:pt x="105" y="48"/>
                      </a:lnTo>
                      <a:lnTo>
                        <a:pt x="139" y="28"/>
                      </a:lnTo>
                      <a:lnTo>
                        <a:pt x="175" y="12"/>
                      </a:lnTo>
                      <a:lnTo>
                        <a:pt x="214" y="2"/>
                      </a:lnTo>
                      <a:lnTo>
                        <a:pt x="255" y="0"/>
                      </a:lnTo>
                      <a:close/>
                    </a:path>
                  </a:pathLst>
                </a:custGeom>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80" name="Freeform 209"/>
                <p:cNvSpPr>
                  <a:spLocks noEditPoints="1"/>
                </p:cNvSpPr>
                <p:nvPr/>
              </p:nvSpPr>
              <p:spPr bwMode="auto">
                <a:xfrm>
                  <a:off x="5365240" y="4542735"/>
                  <a:ext cx="557799" cy="478447"/>
                </a:xfrm>
                <a:custGeom>
                  <a:avLst/>
                  <a:gdLst>
                    <a:gd name="T0" fmla="*/ 1513 w 2390"/>
                    <a:gd name="T1" fmla="*/ 1703 h 2054"/>
                    <a:gd name="T2" fmla="*/ 1468 w 2390"/>
                    <a:gd name="T3" fmla="*/ 1725 h 2054"/>
                    <a:gd name="T4" fmla="*/ 1438 w 2390"/>
                    <a:gd name="T5" fmla="*/ 1763 h 2054"/>
                    <a:gd name="T6" fmla="*/ 1426 w 2390"/>
                    <a:gd name="T7" fmla="*/ 1813 h 2054"/>
                    <a:gd name="T8" fmla="*/ 1438 w 2390"/>
                    <a:gd name="T9" fmla="*/ 1862 h 2054"/>
                    <a:gd name="T10" fmla="*/ 1468 w 2390"/>
                    <a:gd name="T11" fmla="*/ 1901 h 2054"/>
                    <a:gd name="T12" fmla="*/ 1513 w 2390"/>
                    <a:gd name="T13" fmla="*/ 1923 h 2054"/>
                    <a:gd name="T14" fmla="*/ 1565 w 2390"/>
                    <a:gd name="T15" fmla="*/ 1923 h 2054"/>
                    <a:gd name="T16" fmla="*/ 1610 w 2390"/>
                    <a:gd name="T17" fmla="*/ 1901 h 2054"/>
                    <a:gd name="T18" fmla="*/ 1641 w 2390"/>
                    <a:gd name="T19" fmla="*/ 1862 h 2054"/>
                    <a:gd name="T20" fmla="*/ 1652 w 2390"/>
                    <a:gd name="T21" fmla="*/ 1813 h 2054"/>
                    <a:gd name="T22" fmla="*/ 1641 w 2390"/>
                    <a:gd name="T23" fmla="*/ 1768 h 2054"/>
                    <a:gd name="T24" fmla="*/ 1610 w 2390"/>
                    <a:gd name="T25" fmla="*/ 1728 h 2054"/>
                    <a:gd name="T26" fmla="*/ 1565 w 2390"/>
                    <a:gd name="T27" fmla="*/ 1704 h 2054"/>
                    <a:gd name="T28" fmla="*/ 1195 w 2390"/>
                    <a:gd name="T29" fmla="*/ 1700 h 2054"/>
                    <a:gd name="T30" fmla="*/ 1145 w 2390"/>
                    <a:gd name="T31" fmla="*/ 1711 h 2054"/>
                    <a:gd name="T32" fmla="*/ 1107 w 2390"/>
                    <a:gd name="T33" fmla="*/ 1743 h 2054"/>
                    <a:gd name="T34" fmla="*/ 1085 w 2390"/>
                    <a:gd name="T35" fmla="*/ 1788 h 2054"/>
                    <a:gd name="T36" fmla="*/ 1085 w 2390"/>
                    <a:gd name="T37" fmla="*/ 1838 h 2054"/>
                    <a:gd name="T38" fmla="*/ 1107 w 2390"/>
                    <a:gd name="T39" fmla="*/ 1883 h 2054"/>
                    <a:gd name="T40" fmla="*/ 1145 w 2390"/>
                    <a:gd name="T41" fmla="*/ 1914 h 2054"/>
                    <a:gd name="T42" fmla="*/ 1195 w 2390"/>
                    <a:gd name="T43" fmla="*/ 1925 h 2054"/>
                    <a:gd name="T44" fmla="*/ 1245 w 2390"/>
                    <a:gd name="T45" fmla="*/ 1914 h 2054"/>
                    <a:gd name="T46" fmla="*/ 1283 w 2390"/>
                    <a:gd name="T47" fmla="*/ 1883 h 2054"/>
                    <a:gd name="T48" fmla="*/ 1305 w 2390"/>
                    <a:gd name="T49" fmla="*/ 1838 h 2054"/>
                    <a:gd name="T50" fmla="*/ 1305 w 2390"/>
                    <a:gd name="T51" fmla="*/ 1791 h 2054"/>
                    <a:gd name="T52" fmla="*/ 1283 w 2390"/>
                    <a:gd name="T53" fmla="*/ 1748 h 2054"/>
                    <a:gd name="T54" fmla="*/ 1245 w 2390"/>
                    <a:gd name="T55" fmla="*/ 1714 h 2054"/>
                    <a:gd name="T56" fmla="*/ 1195 w 2390"/>
                    <a:gd name="T57" fmla="*/ 1700 h 2054"/>
                    <a:gd name="T58" fmla="*/ 825 w 2390"/>
                    <a:gd name="T59" fmla="*/ 1703 h 2054"/>
                    <a:gd name="T60" fmla="*/ 780 w 2390"/>
                    <a:gd name="T61" fmla="*/ 1725 h 2054"/>
                    <a:gd name="T62" fmla="*/ 750 w 2390"/>
                    <a:gd name="T63" fmla="*/ 1763 h 2054"/>
                    <a:gd name="T64" fmla="*/ 738 w 2390"/>
                    <a:gd name="T65" fmla="*/ 1813 h 2054"/>
                    <a:gd name="T66" fmla="*/ 750 w 2390"/>
                    <a:gd name="T67" fmla="*/ 1862 h 2054"/>
                    <a:gd name="T68" fmla="*/ 780 w 2390"/>
                    <a:gd name="T69" fmla="*/ 1901 h 2054"/>
                    <a:gd name="T70" fmla="*/ 825 w 2390"/>
                    <a:gd name="T71" fmla="*/ 1923 h 2054"/>
                    <a:gd name="T72" fmla="*/ 877 w 2390"/>
                    <a:gd name="T73" fmla="*/ 1923 h 2054"/>
                    <a:gd name="T74" fmla="*/ 922 w 2390"/>
                    <a:gd name="T75" fmla="*/ 1901 h 2054"/>
                    <a:gd name="T76" fmla="*/ 952 w 2390"/>
                    <a:gd name="T77" fmla="*/ 1862 h 2054"/>
                    <a:gd name="T78" fmla="*/ 964 w 2390"/>
                    <a:gd name="T79" fmla="*/ 1813 h 2054"/>
                    <a:gd name="T80" fmla="*/ 952 w 2390"/>
                    <a:gd name="T81" fmla="*/ 1768 h 2054"/>
                    <a:gd name="T82" fmla="*/ 922 w 2390"/>
                    <a:gd name="T83" fmla="*/ 1728 h 2054"/>
                    <a:gd name="T84" fmla="*/ 877 w 2390"/>
                    <a:gd name="T85" fmla="*/ 1704 h 2054"/>
                    <a:gd name="T86" fmla="*/ 161 w 2390"/>
                    <a:gd name="T87" fmla="*/ 231 h 2054"/>
                    <a:gd name="T88" fmla="*/ 2229 w 2390"/>
                    <a:gd name="T89" fmla="*/ 1575 h 2054"/>
                    <a:gd name="T90" fmla="*/ 161 w 2390"/>
                    <a:gd name="T91" fmla="*/ 231 h 2054"/>
                    <a:gd name="T92" fmla="*/ 2254 w 2390"/>
                    <a:gd name="T93" fmla="*/ 0 h 2054"/>
                    <a:gd name="T94" fmla="*/ 2313 w 2390"/>
                    <a:gd name="T95" fmla="*/ 14 h 2054"/>
                    <a:gd name="T96" fmla="*/ 2359 w 2390"/>
                    <a:gd name="T97" fmla="*/ 51 h 2054"/>
                    <a:gd name="T98" fmla="*/ 2386 w 2390"/>
                    <a:gd name="T99" fmla="*/ 104 h 2054"/>
                    <a:gd name="T100" fmla="*/ 2390 w 2390"/>
                    <a:gd name="T101" fmla="*/ 1918 h 2054"/>
                    <a:gd name="T102" fmla="*/ 2375 w 2390"/>
                    <a:gd name="T103" fmla="*/ 1979 h 2054"/>
                    <a:gd name="T104" fmla="*/ 2339 w 2390"/>
                    <a:gd name="T105" fmla="*/ 2025 h 2054"/>
                    <a:gd name="T106" fmla="*/ 2284 w 2390"/>
                    <a:gd name="T107" fmla="*/ 2050 h 2054"/>
                    <a:gd name="T108" fmla="*/ 136 w 2390"/>
                    <a:gd name="T109" fmla="*/ 2054 h 2054"/>
                    <a:gd name="T110" fmla="*/ 77 w 2390"/>
                    <a:gd name="T111" fmla="*/ 2040 h 2054"/>
                    <a:gd name="T112" fmla="*/ 31 w 2390"/>
                    <a:gd name="T113" fmla="*/ 2003 h 2054"/>
                    <a:gd name="T114" fmla="*/ 4 w 2390"/>
                    <a:gd name="T115" fmla="*/ 1950 h 2054"/>
                    <a:gd name="T116" fmla="*/ 0 w 2390"/>
                    <a:gd name="T117" fmla="*/ 136 h 2054"/>
                    <a:gd name="T118" fmla="*/ 15 w 2390"/>
                    <a:gd name="T119" fmla="*/ 75 h 2054"/>
                    <a:gd name="T120" fmla="*/ 51 w 2390"/>
                    <a:gd name="T121" fmla="*/ 30 h 2054"/>
                    <a:gd name="T122" fmla="*/ 106 w 2390"/>
                    <a:gd name="T123" fmla="*/ 4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0" h="2054">
                      <a:moveTo>
                        <a:pt x="1540" y="1700"/>
                      </a:moveTo>
                      <a:lnTo>
                        <a:pt x="1513" y="1703"/>
                      </a:lnTo>
                      <a:lnTo>
                        <a:pt x="1490" y="1711"/>
                      </a:lnTo>
                      <a:lnTo>
                        <a:pt x="1468" y="1725"/>
                      </a:lnTo>
                      <a:lnTo>
                        <a:pt x="1451" y="1743"/>
                      </a:lnTo>
                      <a:lnTo>
                        <a:pt x="1438" y="1763"/>
                      </a:lnTo>
                      <a:lnTo>
                        <a:pt x="1430" y="1788"/>
                      </a:lnTo>
                      <a:lnTo>
                        <a:pt x="1426" y="1813"/>
                      </a:lnTo>
                      <a:lnTo>
                        <a:pt x="1430" y="1838"/>
                      </a:lnTo>
                      <a:lnTo>
                        <a:pt x="1438" y="1862"/>
                      </a:lnTo>
                      <a:lnTo>
                        <a:pt x="1451" y="1883"/>
                      </a:lnTo>
                      <a:lnTo>
                        <a:pt x="1468" y="1901"/>
                      </a:lnTo>
                      <a:lnTo>
                        <a:pt x="1490" y="1914"/>
                      </a:lnTo>
                      <a:lnTo>
                        <a:pt x="1513" y="1923"/>
                      </a:lnTo>
                      <a:lnTo>
                        <a:pt x="1540" y="1925"/>
                      </a:lnTo>
                      <a:lnTo>
                        <a:pt x="1565" y="1923"/>
                      </a:lnTo>
                      <a:lnTo>
                        <a:pt x="1589" y="1914"/>
                      </a:lnTo>
                      <a:lnTo>
                        <a:pt x="1610" y="1901"/>
                      </a:lnTo>
                      <a:lnTo>
                        <a:pt x="1627" y="1883"/>
                      </a:lnTo>
                      <a:lnTo>
                        <a:pt x="1641" y="1862"/>
                      </a:lnTo>
                      <a:lnTo>
                        <a:pt x="1650" y="1838"/>
                      </a:lnTo>
                      <a:lnTo>
                        <a:pt x="1652" y="1813"/>
                      </a:lnTo>
                      <a:lnTo>
                        <a:pt x="1650" y="1791"/>
                      </a:lnTo>
                      <a:lnTo>
                        <a:pt x="1641" y="1768"/>
                      </a:lnTo>
                      <a:lnTo>
                        <a:pt x="1627" y="1748"/>
                      </a:lnTo>
                      <a:lnTo>
                        <a:pt x="1610" y="1728"/>
                      </a:lnTo>
                      <a:lnTo>
                        <a:pt x="1589" y="1714"/>
                      </a:lnTo>
                      <a:lnTo>
                        <a:pt x="1565" y="1704"/>
                      </a:lnTo>
                      <a:lnTo>
                        <a:pt x="1540" y="1700"/>
                      </a:lnTo>
                      <a:close/>
                      <a:moveTo>
                        <a:pt x="1195" y="1700"/>
                      </a:moveTo>
                      <a:lnTo>
                        <a:pt x="1170" y="1703"/>
                      </a:lnTo>
                      <a:lnTo>
                        <a:pt x="1145" y="1711"/>
                      </a:lnTo>
                      <a:lnTo>
                        <a:pt x="1125" y="1725"/>
                      </a:lnTo>
                      <a:lnTo>
                        <a:pt x="1107" y="1743"/>
                      </a:lnTo>
                      <a:lnTo>
                        <a:pt x="1093" y="1763"/>
                      </a:lnTo>
                      <a:lnTo>
                        <a:pt x="1085" y="1788"/>
                      </a:lnTo>
                      <a:lnTo>
                        <a:pt x="1083" y="1813"/>
                      </a:lnTo>
                      <a:lnTo>
                        <a:pt x="1085" y="1838"/>
                      </a:lnTo>
                      <a:lnTo>
                        <a:pt x="1093" y="1862"/>
                      </a:lnTo>
                      <a:lnTo>
                        <a:pt x="1107" y="1883"/>
                      </a:lnTo>
                      <a:lnTo>
                        <a:pt x="1125" y="1901"/>
                      </a:lnTo>
                      <a:lnTo>
                        <a:pt x="1145" y="1914"/>
                      </a:lnTo>
                      <a:lnTo>
                        <a:pt x="1170" y="1923"/>
                      </a:lnTo>
                      <a:lnTo>
                        <a:pt x="1195" y="1925"/>
                      </a:lnTo>
                      <a:lnTo>
                        <a:pt x="1220" y="1923"/>
                      </a:lnTo>
                      <a:lnTo>
                        <a:pt x="1245" y="1914"/>
                      </a:lnTo>
                      <a:lnTo>
                        <a:pt x="1265" y="1901"/>
                      </a:lnTo>
                      <a:lnTo>
                        <a:pt x="1283" y="1883"/>
                      </a:lnTo>
                      <a:lnTo>
                        <a:pt x="1297" y="1862"/>
                      </a:lnTo>
                      <a:lnTo>
                        <a:pt x="1305" y="1838"/>
                      </a:lnTo>
                      <a:lnTo>
                        <a:pt x="1307" y="1813"/>
                      </a:lnTo>
                      <a:lnTo>
                        <a:pt x="1305" y="1791"/>
                      </a:lnTo>
                      <a:lnTo>
                        <a:pt x="1297" y="1768"/>
                      </a:lnTo>
                      <a:lnTo>
                        <a:pt x="1283" y="1748"/>
                      </a:lnTo>
                      <a:lnTo>
                        <a:pt x="1265" y="1728"/>
                      </a:lnTo>
                      <a:lnTo>
                        <a:pt x="1245" y="1714"/>
                      </a:lnTo>
                      <a:lnTo>
                        <a:pt x="1220" y="1704"/>
                      </a:lnTo>
                      <a:lnTo>
                        <a:pt x="1195" y="1700"/>
                      </a:lnTo>
                      <a:close/>
                      <a:moveTo>
                        <a:pt x="850" y="1700"/>
                      </a:moveTo>
                      <a:lnTo>
                        <a:pt x="825" y="1703"/>
                      </a:lnTo>
                      <a:lnTo>
                        <a:pt x="801" y="1711"/>
                      </a:lnTo>
                      <a:lnTo>
                        <a:pt x="780" y="1725"/>
                      </a:lnTo>
                      <a:lnTo>
                        <a:pt x="763" y="1743"/>
                      </a:lnTo>
                      <a:lnTo>
                        <a:pt x="750" y="1763"/>
                      </a:lnTo>
                      <a:lnTo>
                        <a:pt x="742" y="1788"/>
                      </a:lnTo>
                      <a:lnTo>
                        <a:pt x="738" y="1813"/>
                      </a:lnTo>
                      <a:lnTo>
                        <a:pt x="742" y="1838"/>
                      </a:lnTo>
                      <a:lnTo>
                        <a:pt x="750" y="1862"/>
                      </a:lnTo>
                      <a:lnTo>
                        <a:pt x="763" y="1883"/>
                      </a:lnTo>
                      <a:lnTo>
                        <a:pt x="780" y="1901"/>
                      </a:lnTo>
                      <a:lnTo>
                        <a:pt x="801" y="1914"/>
                      </a:lnTo>
                      <a:lnTo>
                        <a:pt x="825" y="1923"/>
                      </a:lnTo>
                      <a:lnTo>
                        <a:pt x="850" y="1925"/>
                      </a:lnTo>
                      <a:lnTo>
                        <a:pt x="877" y="1923"/>
                      </a:lnTo>
                      <a:lnTo>
                        <a:pt x="900" y="1914"/>
                      </a:lnTo>
                      <a:lnTo>
                        <a:pt x="922" y="1901"/>
                      </a:lnTo>
                      <a:lnTo>
                        <a:pt x="939" y="1883"/>
                      </a:lnTo>
                      <a:lnTo>
                        <a:pt x="952" y="1862"/>
                      </a:lnTo>
                      <a:lnTo>
                        <a:pt x="960" y="1838"/>
                      </a:lnTo>
                      <a:lnTo>
                        <a:pt x="964" y="1813"/>
                      </a:lnTo>
                      <a:lnTo>
                        <a:pt x="960" y="1791"/>
                      </a:lnTo>
                      <a:lnTo>
                        <a:pt x="952" y="1768"/>
                      </a:lnTo>
                      <a:lnTo>
                        <a:pt x="939" y="1748"/>
                      </a:lnTo>
                      <a:lnTo>
                        <a:pt x="922" y="1728"/>
                      </a:lnTo>
                      <a:lnTo>
                        <a:pt x="900" y="1714"/>
                      </a:lnTo>
                      <a:lnTo>
                        <a:pt x="877" y="1704"/>
                      </a:lnTo>
                      <a:lnTo>
                        <a:pt x="850" y="1700"/>
                      </a:lnTo>
                      <a:close/>
                      <a:moveTo>
                        <a:pt x="161" y="231"/>
                      </a:moveTo>
                      <a:lnTo>
                        <a:pt x="161" y="1575"/>
                      </a:lnTo>
                      <a:lnTo>
                        <a:pt x="2229" y="1575"/>
                      </a:lnTo>
                      <a:lnTo>
                        <a:pt x="2229" y="231"/>
                      </a:lnTo>
                      <a:lnTo>
                        <a:pt x="161" y="231"/>
                      </a:lnTo>
                      <a:close/>
                      <a:moveTo>
                        <a:pt x="136" y="0"/>
                      </a:moveTo>
                      <a:lnTo>
                        <a:pt x="2254" y="0"/>
                      </a:lnTo>
                      <a:lnTo>
                        <a:pt x="2284" y="4"/>
                      </a:lnTo>
                      <a:lnTo>
                        <a:pt x="2313" y="14"/>
                      </a:lnTo>
                      <a:lnTo>
                        <a:pt x="2339" y="30"/>
                      </a:lnTo>
                      <a:lnTo>
                        <a:pt x="2359" y="51"/>
                      </a:lnTo>
                      <a:lnTo>
                        <a:pt x="2375" y="75"/>
                      </a:lnTo>
                      <a:lnTo>
                        <a:pt x="2386" y="104"/>
                      </a:lnTo>
                      <a:lnTo>
                        <a:pt x="2390" y="136"/>
                      </a:lnTo>
                      <a:lnTo>
                        <a:pt x="2390" y="1918"/>
                      </a:lnTo>
                      <a:lnTo>
                        <a:pt x="2386" y="1950"/>
                      </a:lnTo>
                      <a:lnTo>
                        <a:pt x="2375" y="1979"/>
                      </a:lnTo>
                      <a:lnTo>
                        <a:pt x="2359" y="2003"/>
                      </a:lnTo>
                      <a:lnTo>
                        <a:pt x="2339" y="2025"/>
                      </a:lnTo>
                      <a:lnTo>
                        <a:pt x="2313" y="2040"/>
                      </a:lnTo>
                      <a:lnTo>
                        <a:pt x="2284" y="2050"/>
                      </a:lnTo>
                      <a:lnTo>
                        <a:pt x="2254" y="2054"/>
                      </a:lnTo>
                      <a:lnTo>
                        <a:pt x="136" y="2054"/>
                      </a:lnTo>
                      <a:lnTo>
                        <a:pt x="106" y="2050"/>
                      </a:lnTo>
                      <a:lnTo>
                        <a:pt x="77" y="2040"/>
                      </a:lnTo>
                      <a:lnTo>
                        <a:pt x="51" y="2025"/>
                      </a:lnTo>
                      <a:lnTo>
                        <a:pt x="31" y="2003"/>
                      </a:lnTo>
                      <a:lnTo>
                        <a:pt x="15" y="1979"/>
                      </a:lnTo>
                      <a:lnTo>
                        <a:pt x="4" y="1950"/>
                      </a:lnTo>
                      <a:lnTo>
                        <a:pt x="0" y="1918"/>
                      </a:lnTo>
                      <a:lnTo>
                        <a:pt x="0" y="136"/>
                      </a:lnTo>
                      <a:lnTo>
                        <a:pt x="4" y="104"/>
                      </a:lnTo>
                      <a:lnTo>
                        <a:pt x="15" y="75"/>
                      </a:lnTo>
                      <a:lnTo>
                        <a:pt x="31" y="51"/>
                      </a:lnTo>
                      <a:lnTo>
                        <a:pt x="51" y="30"/>
                      </a:lnTo>
                      <a:lnTo>
                        <a:pt x="77" y="14"/>
                      </a:lnTo>
                      <a:lnTo>
                        <a:pt x="106" y="4"/>
                      </a:lnTo>
                      <a:lnTo>
                        <a:pt x="136" y="0"/>
                      </a:lnTo>
                      <a:close/>
                    </a:path>
                  </a:pathLst>
                </a:custGeom>
                <a:solidFill>
                  <a:schemeClr val="tx2">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grpSp>
          <p:grpSp>
            <p:nvGrpSpPr>
              <p:cNvPr id="81" name="Group 95"/>
              <p:cNvGrpSpPr>
                <a:grpSpLocks noChangeAspect="1"/>
              </p:cNvGrpSpPr>
              <p:nvPr/>
            </p:nvGrpSpPr>
            <p:grpSpPr>
              <a:xfrm>
                <a:off x="3269670" y="2315990"/>
                <a:ext cx="470221" cy="752970"/>
                <a:chOff x="1307548" y="5067851"/>
                <a:chExt cx="357084" cy="571802"/>
              </a:xfrm>
            </p:grpSpPr>
            <p:sp useBgFill="1">
              <p:nvSpPr>
                <p:cNvPr id="82" name="Freeform 214"/>
                <p:cNvSpPr>
                  <a:spLocks/>
                </p:cNvSpPr>
                <p:nvPr/>
              </p:nvSpPr>
              <p:spPr bwMode="auto">
                <a:xfrm>
                  <a:off x="1307548" y="5067851"/>
                  <a:ext cx="357084" cy="571802"/>
                </a:xfrm>
                <a:custGeom>
                  <a:avLst/>
                  <a:gdLst>
                    <a:gd name="T0" fmla="*/ 260 w 1526"/>
                    <a:gd name="T1" fmla="*/ 0 h 2450"/>
                    <a:gd name="T2" fmla="*/ 1266 w 1526"/>
                    <a:gd name="T3" fmla="*/ 0 h 2450"/>
                    <a:gd name="T4" fmla="*/ 1308 w 1526"/>
                    <a:gd name="T5" fmla="*/ 4 h 2450"/>
                    <a:gd name="T6" fmla="*/ 1348 w 1526"/>
                    <a:gd name="T7" fmla="*/ 13 h 2450"/>
                    <a:gd name="T8" fmla="*/ 1386 w 1526"/>
                    <a:gd name="T9" fmla="*/ 30 h 2450"/>
                    <a:gd name="T10" fmla="*/ 1420 w 1526"/>
                    <a:gd name="T11" fmla="*/ 51 h 2450"/>
                    <a:gd name="T12" fmla="*/ 1450 w 1526"/>
                    <a:gd name="T13" fmla="*/ 78 h 2450"/>
                    <a:gd name="T14" fmla="*/ 1476 w 1526"/>
                    <a:gd name="T15" fmla="*/ 109 h 2450"/>
                    <a:gd name="T16" fmla="*/ 1497 w 1526"/>
                    <a:gd name="T17" fmla="*/ 144 h 2450"/>
                    <a:gd name="T18" fmla="*/ 1513 w 1526"/>
                    <a:gd name="T19" fmla="*/ 182 h 2450"/>
                    <a:gd name="T20" fmla="*/ 1522 w 1526"/>
                    <a:gd name="T21" fmla="*/ 223 h 2450"/>
                    <a:gd name="T22" fmla="*/ 1526 w 1526"/>
                    <a:gd name="T23" fmla="*/ 266 h 2450"/>
                    <a:gd name="T24" fmla="*/ 1526 w 1526"/>
                    <a:gd name="T25" fmla="*/ 2185 h 2450"/>
                    <a:gd name="T26" fmla="*/ 1522 w 1526"/>
                    <a:gd name="T27" fmla="*/ 2227 h 2450"/>
                    <a:gd name="T28" fmla="*/ 1513 w 1526"/>
                    <a:gd name="T29" fmla="*/ 2268 h 2450"/>
                    <a:gd name="T30" fmla="*/ 1497 w 1526"/>
                    <a:gd name="T31" fmla="*/ 2306 h 2450"/>
                    <a:gd name="T32" fmla="*/ 1476 w 1526"/>
                    <a:gd name="T33" fmla="*/ 2341 h 2450"/>
                    <a:gd name="T34" fmla="*/ 1450 w 1526"/>
                    <a:gd name="T35" fmla="*/ 2372 h 2450"/>
                    <a:gd name="T36" fmla="*/ 1420 w 1526"/>
                    <a:gd name="T37" fmla="*/ 2399 h 2450"/>
                    <a:gd name="T38" fmla="*/ 1386 w 1526"/>
                    <a:gd name="T39" fmla="*/ 2420 h 2450"/>
                    <a:gd name="T40" fmla="*/ 1348 w 1526"/>
                    <a:gd name="T41" fmla="*/ 2437 h 2450"/>
                    <a:gd name="T42" fmla="*/ 1308 w 1526"/>
                    <a:gd name="T43" fmla="*/ 2446 h 2450"/>
                    <a:gd name="T44" fmla="*/ 1266 w 1526"/>
                    <a:gd name="T45" fmla="*/ 2450 h 2450"/>
                    <a:gd name="T46" fmla="*/ 260 w 1526"/>
                    <a:gd name="T47" fmla="*/ 2450 h 2450"/>
                    <a:gd name="T48" fmla="*/ 218 w 1526"/>
                    <a:gd name="T49" fmla="*/ 2446 h 2450"/>
                    <a:gd name="T50" fmla="*/ 178 w 1526"/>
                    <a:gd name="T51" fmla="*/ 2437 h 2450"/>
                    <a:gd name="T52" fmla="*/ 140 w 1526"/>
                    <a:gd name="T53" fmla="*/ 2420 h 2450"/>
                    <a:gd name="T54" fmla="*/ 106 w 1526"/>
                    <a:gd name="T55" fmla="*/ 2399 h 2450"/>
                    <a:gd name="T56" fmla="*/ 76 w 1526"/>
                    <a:gd name="T57" fmla="*/ 2372 h 2450"/>
                    <a:gd name="T58" fmla="*/ 50 w 1526"/>
                    <a:gd name="T59" fmla="*/ 2341 h 2450"/>
                    <a:gd name="T60" fmla="*/ 29 w 1526"/>
                    <a:gd name="T61" fmla="*/ 2306 h 2450"/>
                    <a:gd name="T62" fmla="*/ 13 w 1526"/>
                    <a:gd name="T63" fmla="*/ 2268 h 2450"/>
                    <a:gd name="T64" fmla="*/ 4 w 1526"/>
                    <a:gd name="T65" fmla="*/ 2227 h 2450"/>
                    <a:gd name="T66" fmla="*/ 0 w 1526"/>
                    <a:gd name="T67" fmla="*/ 2185 h 2450"/>
                    <a:gd name="T68" fmla="*/ 0 w 1526"/>
                    <a:gd name="T69" fmla="*/ 266 h 2450"/>
                    <a:gd name="T70" fmla="*/ 4 w 1526"/>
                    <a:gd name="T71" fmla="*/ 223 h 2450"/>
                    <a:gd name="T72" fmla="*/ 13 w 1526"/>
                    <a:gd name="T73" fmla="*/ 182 h 2450"/>
                    <a:gd name="T74" fmla="*/ 29 w 1526"/>
                    <a:gd name="T75" fmla="*/ 144 h 2450"/>
                    <a:gd name="T76" fmla="*/ 50 w 1526"/>
                    <a:gd name="T77" fmla="*/ 109 h 2450"/>
                    <a:gd name="T78" fmla="*/ 76 w 1526"/>
                    <a:gd name="T79" fmla="*/ 78 h 2450"/>
                    <a:gd name="T80" fmla="*/ 106 w 1526"/>
                    <a:gd name="T81" fmla="*/ 51 h 2450"/>
                    <a:gd name="T82" fmla="*/ 140 w 1526"/>
                    <a:gd name="T83" fmla="*/ 30 h 2450"/>
                    <a:gd name="T84" fmla="*/ 178 w 1526"/>
                    <a:gd name="T85" fmla="*/ 13 h 2450"/>
                    <a:gd name="T86" fmla="*/ 218 w 1526"/>
                    <a:gd name="T87" fmla="*/ 4 h 2450"/>
                    <a:gd name="T88" fmla="*/ 260 w 1526"/>
                    <a:gd name="T89" fmla="*/ 0 h 2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26" h="2450">
                      <a:moveTo>
                        <a:pt x="260" y="0"/>
                      </a:moveTo>
                      <a:lnTo>
                        <a:pt x="1266" y="0"/>
                      </a:lnTo>
                      <a:lnTo>
                        <a:pt x="1308" y="4"/>
                      </a:lnTo>
                      <a:lnTo>
                        <a:pt x="1348" y="13"/>
                      </a:lnTo>
                      <a:lnTo>
                        <a:pt x="1386" y="30"/>
                      </a:lnTo>
                      <a:lnTo>
                        <a:pt x="1420" y="51"/>
                      </a:lnTo>
                      <a:lnTo>
                        <a:pt x="1450" y="78"/>
                      </a:lnTo>
                      <a:lnTo>
                        <a:pt x="1476" y="109"/>
                      </a:lnTo>
                      <a:lnTo>
                        <a:pt x="1497" y="144"/>
                      </a:lnTo>
                      <a:lnTo>
                        <a:pt x="1513" y="182"/>
                      </a:lnTo>
                      <a:lnTo>
                        <a:pt x="1522" y="223"/>
                      </a:lnTo>
                      <a:lnTo>
                        <a:pt x="1526" y="266"/>
                      </a:lnTo>
                      <a:lnTo>
                        <a:pt x="1526" y="2185"/>
                      </a:lnTo>
                      <a:lnTo>
                        <a:pt x="1522" y="2227"/>
                      </a:lnTo>
                      <a:lnTo>
                        <a:pt x="1513" y="2268"/>
                      </a:lnTo>
                      <a:lnTo>
                        <a:pt x="1497" y="2306"/>
                      </a:lnTo>
                      <a:lnTo>
                        <a:pt x="1476" y="2341"/>
                      </a:lnTo>
                      <a:lnTo>
                        <a:pt x="1450" y="2372"/>
                      </a:lnTo>
                      <a:lnTo>
                        <a:pt x="1420" y="2399"/>
                      </a:lnTo>
                      <a:lnTo>
                        <a:pt x="1386" y="2420"/>
                      </a:lnTo>
                      <a:lnTo>
                        <a:pt x="1348" y="2437"/>
                      </a:lnTo>
                      <a:lnTo>
                        <a:pt x="1308" y="2446"/>
                      </a:lnTo>
                      <a:lnTo>
                        <a:pt x="1266" y="2450"/>
                      </a:lnTo>
                      <a:lnTo>
                        <a:pt x="260" y="2450"/>
                      </a:lnTo>
                      <a:lnTo>
                        <a:pt x="218" y="2446"/>
                      </a:lnTo>
                      <a:lnTo>
                        <a:pt x="178" y="2437"/>
                      </a:lnTo>
                      <a:lnTo>
                        <a:pt x="140" y="2420"/>
                      </a:lnTo>
                      <a:lnTo>
                        <a:pt x="106" y="2399"/>
                      </a:lnTo>
                      <a:lnTo>
                        <a:pt x="76" y="2372"/>
                      </a:lnTo>
                      <a:lnTo>
                        <a:pt x="50" y="2341"/>
                      </a:lnTo>
                      <a:lnTo>
                        <a:pt x="29" y="2306"/>
                      </a:lnTo>
                      <a:lnTo>
                        <a:pt x="13" y="2268"/>
                      </a:lnTo>
                      <a:lnTo>
                        <a:pt x="4" y="2227"/>
                      </a:lnTo>
                      <a:lnTo>
                        <a:pt x="0" y="2185"/>
                      </a:lnTo>
                      <a:lnTo>
                        <a:pt x="0" y="266"/>
                      </a:lnTo>
                      <a:lnTo>
                        <a:pt x="4" y="223"/>
                      </a:lnTo>
                      <a:lnTo>
                        <a:pt x="13" y="182"/>
                      </a:lnTo>
                      <a:lnTo>
                        <a:pt x="29" y="144"/>
                      </a:lnTo>
                      <a:lnTo>
                        <a:pt x="50" y="109"/>
                      </a:lnTo>
                      <a:lnTo>
                        <a:pt x="76" y="78"/>
                      </a:lnTo>
                      <a:lnTo>
                        <a:pt x="106" y="51"/>
                      </a:lnTo>
                      <a:lnTo>
                        <a:pt x="140" y="30"/>
                      </a:lnTo>
                      <a:lnTo>
                        <a:pt x="178" y="13"/>
                      </a:lnTo>
                      <a:lnTo>
                        <a:pt x="218" y="4"/>
                      </a:lnTo>
                      <a:lnTo>
                        <a:pt x="260" y="0"/>
                      </a:lnTo>
                      <a:close/>
                    </a:path>
                  </a:pathLst>
                </a:custGeom>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83" name="Freeform 215"/>
                <p:cNvSpPr>
                  <a:spLocks noEditPoints="1"/>
                </p:cNvSpPr>
                <p:nvPr/>
              </p:nvSpPr>
              <p:spPr bwMode="auto">
                <a:xfrm>
                  <a:off x="1335554" y="5095858"/>
                  <a:ext cx="301071" cy="515789"/>
                </a:xfrm>
                <a:custGeom>
                  <a:avLst/>
                  <a:gdLst>
                    <a:gd name="T0" fmla="*/ 621 w 1286"/>
                    <a:gd name="T1" fmla="*/ 1902 h 2210"/>
                    <a:gd name="T2" fmla="*/ 574 w 1286"/>
                    <a:gd name="T3" fmla="*/ 1925 h 2210"/>
                    <a:gd name="T4" fmla="*/ 543 w 1286"/>
                    <a:gd name="T5" fmla="*/ 1963 h 2210"/>
                    <a:gd name="T6" fmla="*/ 531 w 1286"/>
                    <a:gd name="T7" fmla="*/ 2015 h 2210"/>
                    <a:gd name="T8" fmla="*/ 543 w 1286"/>
                    <a:gd name="T9" fmla="*/ 2067 h 2210"/>
                    <a:gd name="T10" fmla="*/ 574 w 1286"/>
                    <a:gd name="T11" fmla="*/ 2107 h 2210"/>
                    <a:gd name="T12" fmla="*/ 621 w 1286"/>
                    <a:gd name="T13" fmla="*/ 2129 h 2210"/>
                    <a:gd name="T14" fmla="*/ 674 w 1286"/>
                    <a:gd name="T15" fmla="*/ 2129 h 2210"/>
                    <a:gd name="T16" fmla="*/ 720 w 1286"/>
                    <a:gd name="T17" fmla="*/ 2107 h 2210"/>
                    <a:gd name="T18" fmla="*/ 753 w 1286"/>
                    <a:gd name="T19" fmla="*/ 2067 h 2210"/>
                    <a:gd name="T20" fmla="*/ 765 w 1286"/>
                    <a:gd name="T21" fmla="*/ 2015 h 2210"/>
                    <a:gd name="T22" fmla="*/ 753 w 1286"/>
                    <a:gd name="T23" fmla="*/ 1963 h 2210"/>
                    <a:gd name="T24" fmla="*/ 720 w 1286"/>
                    <a:gd name="T25" fmla="*/ 1925 h 2210"/>
                    <a:gd name="T26" fmla="*/ 674 w 1286"/>
                    <a:gd name="T27" fmla="*/ 1902 h 2210"/>
                    <a:gd name="T28" fmla="*/ 119 w 1286"/>
                    <a:gd name="T29" fmla="*/ 238 h 2210"/>
                    <a:gd name="T30" fmla="*/ 1174 w 1286"/>
                    <a:gd name="T31" fmla="*/ 1812 h 2210"/>
                    <a:gd name="T32" fmla="*/ 119 w 1286"/>
                    <a:gd name="T33" fmla="*/ 238 h 2210"/>
                    <a:gd name="T34" fmla="*/ 1146 w 1286"/>
                    <a:gd name="T35" fmla="*/ 0 h 2210"/>
                    <a:gd name="T36" fmla="*/ 1200 w 1286"/>
                    <a:gd name="T37" fmla="*/ 11 h 2210"/>
                    <a:gd name="T38" fmla="*/ 1245 w 1286"/>
                    <a:gd name="T39" fmla="*/ 42 h 2210"/>
                    <a:gd name="T40" fmla="*/ 1275 w 1286"/>
                    <a:gd name="T41" fmla="*/ 89 h 2210"/>
                    <a:gd name="T42" fmla="*/ 1286 w 1286"/>
                    <a:gd name="T43" fmla="*/ 146 h 2210"/>
                    <a:gd name="T44" fmla="*/ 1284 w 1286"/>
                    <a:gd name="T45" fmla="*/ 2094 h 2210"/>
                    <a:gd name="T46" fmla="*/ 1262 w 1286"/>
                    <a:gd name="T47" fmla="*/ 2146 h 2210"/>
                    <a:gd name="T48" fmla="*/ 1225 w 1286"/>
                    <a:gd name="T49" fmla="*/ 2185 h 2210"/>
                    <a:gd name="T50" fmla="*/ 1175 w 1286"/>
                    <a:gd name="T51" fmla="*/ 2208 h 2210"/>
                    <a:gd name="T52" fmla="*/ 140 w 1286"/>
                    <a:gd name="T53" fmla="*/ 2210 h 2210"/>
                    <a:gd name="T54" fmla="*/ 86 w 1286"/>
                    <a:gd name="T55" fmla="*/ 2199 h 2210"/>
                    <a:gd name="T56" fmla="*/ 41 w 1286"/>
                    <a:gd name="T57" fmla="*/ 2168 h 2210"/>
                    <a:gd name="T58" fmla="*/ 11 w 1286"/>
                    <a:gd name="T59" fmla="*/ 2121 h 2210"/>
                    <a:gd name="T60" fmla="*/ 0 w 1286"/>
                    <a:gd name="T61" fmla="*/ 2065 h 2210"/>
                    <a:gd name="T62" fmla="*/ 2 w 1286"/>
                    <a:gd name="T63" fmla="*/ 116 h 2210"/>
                    <a:gd name="T64" fmla="*/ 24 w 1286"/>
                    <a:gd name="T65" fmla="*/ 64 h 2210"/>
                    <a:gd name="T66" fmla="*/ 61 w 1286"/>
                    <a:gd name="T67" fmla="*/ 25 h 2210"/>
                    <a:gd name="T68" fmla="*/ 111 w 1286"/>
                    <a:gd name="T69" fmla="*/ 2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6" h="2210">
                      <a:moveTo>
                        <a:pt x="648" y="1898"/>
                      </a:moveTo>
                      <a:lnTo>
                        <a:pt x="621" y="1902"/>
                      </a:lnTo>
                      <a:lnTo>
                        <a:pt x="596" y="1910"/>
                      </a:lnTo>
                      <a:lnTo>
                        <a:pt x="574" y="1925"/>
                      </a:lnTo>
                      <a:lnTo>
                        <a:pt x="556" y="1943"/>
                      </a:lnTo>
                      <a:lnTo>
                        <a:pt x="543" y="1963"/>
                      </a:lnTo>
                      <a:lnTo>
                        <a:pt x="534" y="1989"/>
                      </a:lnTo>
                      <a:lnTo>
                        <a:pt x="531" y="2015"/>
                      </a:lnTo>
                      <a:lnTo>
                        <a:pt x="534" y="2042"/>
                      </a:lnTo>
                      <a:lnTo>
                        <a:pt x="543" y="2067"/>
                      </a:lnTo>
                      <a:lnTo>
                        <a:pt x="556" y="2089"/>
                      </a:lnTo>
                      <a:lnTo>
                        <a:pt x="574" y="2107"/>
                      </a:lnTo>
                      <a:lnTo>
                        <a:pt x="596" y="2121"/>
                      </a:lnTo>
                      <a:lnTo>
                        <a:pt x="621" y="2129"/>
                      </a:lnTo>
                      <a:lnTo>
                        <a:pt x="648" y="2133"/>
                      </a:lnTo>
                      <a:lnTo>
                        <a:pt x="674" y="2129"/>
                      </a:lnTo>
                      <a:lnTo>
                        <a:pt x="699" y="2121"/>
                      </a:lnTo>
                      <a:lnTo>
                        <a:pt x="720" y="2107"/>
                      </a:lnTo>
                      <a:lnTo>
                        <a:pt x="739" y="2089"/>
                      </a:lnTo>
                      <a:lnTo>
                        <a:pt x="753" y="2067"/>
                      </a:lnTo>
                      <a:lnTo>
                        <a:pt x="761" y="2042"/>
                      </a:lnTo>
                      <a:lnTo>
                        <a:pt x="765" y="2015"/>
                      </a:lnTo>
                      <a:lnTo>
                        <a:pt x="761" y="1989"/>
                      </a:lnTo>
                      <a:lnTo>
                        <a:pt x="753" y="1963"/>
                      </a:lnTo>
                      <a:lnTo>
                        <a:pt x="739" y="1943"/>
                      </a:lnTo>
                      <a:lnTo>
                        <a:pt x="720" y="1925"/>
                      </a:lnTo>
                      <a:lnTo>
                        <a:pt x="699" y="1910"/>
                      </a:lnTo>
                      <a:lnTo>
                        <a:pt x="674" y="1902"/>
                      </a:lnTo>
                      <a:lnTo>
                        <a:pt x="648" y="1898"/>
                      </a:lnTo>
                      <a:close/>
                      <a:moveTo>
                        <a:pt x="119" y="238"/>
                      </a:moveTo>
                      <a:lnTo>
                        <a:pt x="119" y="1812"/>
                      </a:lnTo>
                      <a:lnTo>
                        <a:pt x="1174" y="1812"/>
                      </a:lnTo>
                      <a:lnTo>
                        <a:pt x="1174" y="238"/>
                      </a:lnTo>
                      <a:lnTo>
                        <a:pt x="119" y="238"/>
                      </a:lnTo>
                      <a:close/>
                      <a:moveTo>
                        <a:pt x="140" y="0"/>
                      </a:moveTo>
                      <a:lnTo>
                        <a:pt x="1146" y="0"/>
                      </a:lnTo>
                      <a:lnTo>
                        <a:pt x="1175" y="2"/>
                      </a:lnTo>
                      <a:lnTo>
                        <a:pt x="1200" y="11"/>
                      </a:lnTo>
                      <a:lnTo>
                        <a:pt x="1225" y="25"/>
                      </a:lnTo>
                      <a:lnTo>
                        <a:pt x="1245" y="42"/>
                      </a:lnTo>
                      <a:lnTo>
                        <a:pt x="1262" y="64"/>
                      </a:lnTo>
                      <a:lnTo>
                        <a:pt x="1275" y="89"/>
                      </a:lnTo>
                      <a:lnTo>
                        <a:pt x="1284" y="116"/>
                      </a:lnTo>
                      <a:lnTo>
                        <a:pt x="1286" y="146"/>
                      </a:lnTo>
                      <a:lnTo>
                        <a:pt x="1286" y="2065"/>
                      </a:lnTo>
                      <a:lnTo>
                        <a:pt x="1284" y="2094"/>
                      </a:lnTo>
                      <a:lnTo>
                        <a:pt x="1275" y="2121"/>
                      </a:lnTo>
                      <a:lnTo>
                        <a:pt x="1262" y="2146"/>
                      </a:lnTo>
                      <a:lnTo>
                        <a:pt x="1245" y="2168"/>
                      </a:lnTo>
                      <a:lnTo>
                        <a:pt x="1225" y="2185"/>
                      </a:lnTo>
                      <a:lnTo>
                        <a:pt x="1200" y="2199"/>
                      </a:lnTo>
                      <a:lnTo>
                        <a:pt x="1175" y="2208"/>
                      </a:lnTo>
                      <a:lnTo>
                        <a:pt x="1146" y="2210"/>
                      </a:lnTo>
                      <a:lnTo>
                        <a:pt x="140" y="2210"/>
                      </a:lnTo>
                      <a:lnTo>
                        <a:pt x="111" y="2208"/>
                      </a:lnTo>
                      <a:lnTo>
                        <a:pt x="86" y="2199"/>
                      </a:lnTo>
                      <a:lnTo>
                        <a:pt x="61" y="2185"/>
                      </a:lnTo>
                      <a:lnTo>
                        <a:pt x="41" y="2168"/>
                      </a:lnTo>
                      <a:lnTo>
                        <a:pt x="24" y="2146"/>
                      </a:lnTo>
                      <a:lnTo>
                        <a:pt x="11" y="2121"/>
                      </a:lnTo>
                      <a:lnTo>
                        <a:pt x="2" y="2094"/>
                      </a:lnTo>
                      <a:lnTo>
                        <a:pt x="0" y="2065"/>
                      </a:lnTo>
                      <a:lnTo>
                        <a:pt x="0" y="146"/>
                      </a:lnTo>
                      <a:lnTo>
                        <a:pt x="2" y="116"/>
                      </a:lnTo>
                      <a:lnTo>
                        <a:pt x="11" y="89"/>
                      </a:lnTo>
                      <a:lnTo>
                        <a:pt x="24" y="64"/>
                      </a:lnTo>
                      <a:lnTo>
                        <a:pt x="41" y="42"/>
                      </a:lnTo>
                      <a:lnTo>
                        <a:pt x="61" y="25"/>
                      </a:lnTo>
                      <a:lnTo>
                        <a:pt x="86" y="11"/>
                      </a:lnTo>
                      <a:lnTo>
                        <a:pt x="111" y="2"/>
                      </a:lnTo>
                      <a:lnTo>
                        <a:pt x="140" y="0"/>
                      </a:lnTo>
                      <a:close/>
                    </a:path>
                  </a:pathLst>
                </a:custGeom>
                <a:solidFill>
                  <a:srgbClr val="7F7F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grpSp>
        </p:grpSp>
        <p:grpSp>
          <p:nvGrpSpPr>
            <p:cNvPr id="88" name="Group 143"/>
            <p:cNvGrpSpPr>
              <a:grpSpLocks noChangeAspect="1"/>
            </p:cNvGrpSpPr>
            <p:nvPr/>
          </p:nvGrpSpPr>
          <p:grpSpPr>
            <a:xfrm>
              <a:off x="549808" y="4966602"/>
              <a:ext cx="1108847" cy="1163040"/>
              <a:chOff x="8943670" y="2356514"/>
              <a:chExt cx="620813" cy="651154"/>
            </a:xfrm>
          </p:grpSpPr>
          <p:sp useBgFill="1">
            <p:nvSpPr>
              <p:cNvPr id="89" name="Freeform 58"/>
              <p:cNvSpPr>
                <a:spLocks/>
              </p:cNvSpPr>
              <p:nvPr/>
            </p:nvSpPr>
            <p:spPr bwMode="auto">
              <a:xfrm>
                <a:off x="8943670" y="2356514"/>
                <a:ext cx="620813" cy="651154"/>
              </a:xfrm>
              <a:custGeom>
                <a:avLst/>
                <a:gdLst>
                  <a:gd name="T0" fmla="*/ 2588 w 2662"/>
                  <a:gd name="T1" fmla="*/ 188 h 2786"/>
                  <a:gd name="T2" fmla="*/ 2654 w 2662"/>
                  <a:gd name="T3" fmla="*/ 253 h 2786"/>
                  <a:gd name="T4" fmla="*/ 2521 w 2662"/>
                  <a:gd name="T5" fmla="*/ 1018 h 2786"/>
                  <a:gd name="T6" fmla="*/ 2501 w 2662"/>
                  <a:gd name="T7" fmla="*/ 1098 h 2786"/>
                  <a:gd name="T8" fmla="*/ 2494 w 2662"/>
                  <a:gd name="T9" fmla="*/ 1212 h 2786"/>
                  <a:gd name="T10" fmla="*/ 2425 w 2662"/>
                  <a:gd name="T11" fmla="*/ 1287 h 2786"/>
                  <a:gd name="T12" fmla="*/ 1925 w 2662"/>
                  <a:gd name="T13" fmla="*/ 1502 h 2786"/>
                  <a:gd name="T14" fmla="*/ 1320 w 2662"/>
                  <a:gd name="T15" fmla="*/ 1484 h 2786"/>
                  <a:gd name="T16" fmla="*/ 1435 w 2662"/>
                  <a:gd name="T17" fmla="*/ 1603 h 2786"/>
                  <a:gd name="T18" fmla="*/ 1603 w 2662"/>
                  <a:gd name="T19" fmla="*/ 1543 h 2786"/>
                  <a:gd name="T20" fmla="*/ 1703 w 2662"/>
                  <a:gd name="T21" fmla="*/ 1520 h 2786"/>
                  <a:gd name="T22" fmla="*/ 1832 w 2662"/>
                  <a:gd name="T23" fmla="*/ 1547 h 2786"/>
                  <a:gd name="T24" fmla="*/ 1938 w 2662"/>
                  <a:gd name="T25" fmla="*/ 1657 h 2786"/>
                  <a:gd name="T26" fmla="*/ 1978 w 2662"/>
                  <a:gd name="T27" fmla="*/ 1823 h 2786"/>
                  <a:gd name="T28" fmla="*/ 1955 w 2662"/>
                  <a:gd name="T29" fmla="*/ 2611 h 2786"/>
                  <a:gd name="T30" fmla="*/ 1863 w 2662"/>
                  <a:gd name="T31" fmla="*/ 2738 h 2786"/>
                  <a:gd name="T32" fmla="*/ 1723 w 2662"/>
                  <a:gd name="T33" fmla="*/ 2786 h 2786"/>
                  <a:gd name="T34" fmla="*/ 1582 w 2662"/>
                  <a:gd name="T35" fmla="*/ 2738 h 2786"/>
                  <a:gd name="T36" fmla="*/ 1491 w 2662"/>
                  <a:gd name="T37" fmla="*/ 2611 h 2786"/>
                  <a:gd name="T38" fmla="*/ 1466 w 2662"/>
                  <a:gd name="T39" fmla="*/ 2314 h 2786"/>
                  <a:gd name="T40" fmla="*/ 1127 w 2662"/>
                  <a:gd name="T41" fmla="*/ 2494 h 2786"/>
                  <a:gd name="T42" fmla="*/ 765 w 2662"/>
                  <a:gd name="T43" fmla="*/ 2556 h 2786"/>
                  <a:gd name="T44" fmla="*/ 486 w 2662"/>
                  <a:gd name="T45" fmla="*/ 2516 h 2786"/>
                  <a:gd name="T46" fmla="*/ 250 w 2662"/>
                  <a:gd name="T47" fmla="*/ 2404 h 2786"/>
                  <a:gd name="T48" fmla="*/ 77 w 2662"/>
                  <a:gd name="T49" fmla="*/ 2225 h 2786"/>
                  <a:gd name="T50" fmla="*/ 1 w 2662"/>
                  <a:gd name="T51" fmla="*/ 2004 h 2786"/>
                  <a:gd name="T52" fmla="*/ 9 w 2662"/>
                  <a:gd name="T53" fmla="*/ 1666 h 2786"/>
                  <a:gd name="T54" fmla="*/ 26 w 2662"/>
                  <a:gd name="T55" fmla="*/ 1398 h 2786"/>
                  <a:gd name="T56" fmla="*/ 49 w 2662"/>
                  <a:gd name="T57" fmla="*/ 1227 h 2786"/>
                  <a:gd name="T58" fmla="*/ 81 w 2662"/>
                  <a:gd name="T59" fmla="*/ 1129 h 2786"/>
                  <a:gd name="T60" fmla="*/ 123 w 2662"/>
                  <a:gd name="T61" fmla="*/ 1082 h 2786"/>
                  <a:gd name="T62" fmla="*/ 182 w 2662"/>
                  <a:gd name="T63" fmla="*/ 1061 h 2786"/>
                  <a:gd name="T64" fmla="*/ 259 w 2662"/>
                  <a:gd name="T65" fmla="*/ 989 h 2786"/>
                  <a:gd name="T66" fmla="*/ 279 w 2662"/>
                  <a:gd name="T67" fmla="*/ 807 h 2786"/>
                  <a:gd name="T68" fmla="*/ 373 w 2662"/>
                  <a:gd name="T69" fmla="*/ 709 h 2786"/>
                  <a:gd name="T70" fmla="*/ 485 w 2662"/>
                  <a:gd name="T71" fmla="*/ 686 h 2786"/>
                  <a:gd name="T72" fmla="*/ 447 w 2662"/>
                  <a:gd name="T73" fmla="*/ 530 h 2786"/>
                  <a:gd name="T74" fmla="*/ 504 w 2662"/>
                  <a:gd name="T75" fmla="*/ 340 h 2786"/>
                  <a:gd name="T76" fmla="*/ 649 w 2662"/>
                  <a:gd name="T77" fmla="*/ 214 h 2786"/>
                  <a:gd name="T78" fmla="*/ 847 w 2662"/>
                  <a:gd name="T79" fmla="*/ 185 h 2786"/>
                  <a:gd name="T80" fmla="*/ 1024 w 2662"/>
                  <a:gd name="T81" fmla="*/ 267 h 2786"/>
                  <a:gd name="T82" fmla="*/ 1129 w 2662"/>
                  <a:gd name="T83" fmla="*/ 429 h 2786"/>
                  <a:gd name="T84" fmla="*/ 1132 w 2662"/>
                  <a:gd name="T85" fmla="*/ 623 h 2786"/>
                  <a:gd name="T86" fmla="*/ 1041 w 2662"/>
                  <a:gd name="T87" fmla="*/ 776 h 2786"/>
                  <a:gd name="T88" fmla="*/ 1124 w 2662"/>
                  <a:gd name="T89" fmla="*/ 855 h 2786"/>
                  <a:gd name="T90" fmla="*/ 1213 w 2662"/>
                  <a:gd name="T91" fmla="*/ 840 h 2786"/>
                  <a:gd name="T92" fmla="*/ 1488 w 2662"/>
                  <a:gd name="T93" fmla="*/ 68 h 2786"/>
                  <a:gd name="T94" fmla="*/ 1569 w 2662"/>
                  <a:gd name="T95" fmla="*/ 3 h 2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62" h="2786">
                    <a:moveTo>
                      <a:pt x="1597" y="0"/>
                    </a:moveTo>
                    <a:lnTo>
                      <a:pt x="1619" y="1"/>
                    </a:lnTo>
                    <a:lnTo>
                      <a:pt x="2565" y="181"/>
                    </a:lnTo>
                    <a:lnTo>
                      <a:pt x="2588" y="188"/>
                    </a:lnTo>
                    <a:lnTo>
                      <a:pt x="2609" y="198"/>
                    </a:lnTo>
                    <a:lnTo>
                      <a:pt x="2627" y="214"/>
                    </a:lnTo>
                    <a:lnTo>
                      <a:pt x="2643" y="232"/>
                    </a:lnTo>
                    <a:lnTo>
                      <a:pt x="2654" y="253"/>
                    </a:lnTo>
                    <a:lnTo>
                      <a:pt x="2661" y="276"/>
                    </a:lnTo>
                    <a:lnTo>
                      <a:pt x="2662" y="299"/>
                    </a:lnTo>
                    <a:lnTo>
                      <a:pt x="2661" y="323"/>
                    </a:lnTo>
                    <a:lnTo>
                      <a:pt x="2521" y="1018"/>
                    </a:lnTo>
                    <a:lnTo>
                      <a:pt x="2515" y="1038"/>
                    </a:lnTo>
                    <a:lnTo>
                      <a:pt x="2506" y="1057"/>
                    </a:lnTo>
                    <a:lnTo>
                      <a:pt x="2494" y="1074"/>
                    </a:lnTo>
                    <a:lnTo>
                      <a:pt x="2501" y="1098"/>
                    </a:lnTo>
                    <a:lnTo>
                      <a:pt x="2504" y="1125"/>
                    </a:lnTo>
                    <a:lnTo>
                      <a:pt x="2504" y="1160"/>
                    </a:lnTo>
                    <a:lnTo>
                      <a:pt x="2501" y="1186"/>
                    </a:lnTo>
                    <a:lnTo>
                      <a:pt x="2494" y="1212"/>
                    </a:lnTo>
                    <a:lnTo>
                      <a:pt x="2483" y="1235"/>
                    </a:lnTo>
                    <a:lnTo>
                      <a:pt x="2468" y="1255"/>
                    </a:lnTo>
                    <a:lnTo>
                      <a:pt x="2448" y="1273"/>
                    </a:lnTo>
                    <a:lnTo>
                      <a:pt x="2425" y="1287"/>
                    </a:lnTo>
                    <a:lnTo>
                      <a:pt x="2004" y="1490"/>
                    </a:lnTo>
                    <a:lnTo>
                      <a:pt x="1974" y="1499"/>
                    </a:lnTo>
                    <a:lnTo>
                      <a:pt x="1944" y="1503"/>
                    </a:lnTo>
                    <a:lnTo>
                      <a:pt x="1925" y="1502"/>
                    </a:lnTo>
                    <a:lnTo>
                      <a:pt x="1905" y="1498"/>
                    </a:lnTo>
                    <a:lnTo>
                      <a:pt x="1304" y="1325"/>
                    </a:lnTo>
                    <a:lnTo>
                      <a:pt x="1313" y="1405"/>
                    </a:lnTo>
                    <a:lnTo>
                      <a:pt x="1320" y="1484"/>
                    </a:lnTo>
                    <a:lnTo>
                      <a:pt x="1325" y="1562"/>
                    </a:lnTo>
                    <a:lnTo>
                      <a:pt x="1329" y="1643"/>
                    </a:lnTo>
                    <a:lnTo>
                      <a:pt x="1378" y="1624"/>
                    </a:lnTo>
                    <a:lnTo>
                      <a:pt x="1435" y="1603"/>
                    </a:lnTo>
                    <a:lnTo>
                      <a:pt x="1486" y="1584"/>
                    </a:lnTo>
                    <a:lnTo>
                      <a:pt x="1529" y="1568"/>
                    </a:lnTo>
                    <a:lnTo>
                      <a:pt x="1568" y="1555"/>
                    </a:lnTo>
                    <a:lnTo>
                      <a:pt x="1603" y="1543"/>
                    </a:lnTo>
                    <a:lnTo>
                      <a:pt x="1632" y="1534"/>
                    </a:lnTo>
                    <a:lnTo>
                      <a:pt x="1659" y="1527"/>
                    </a:lnTo>
                    <a:lnTo>
                      <a:pt x="1683" y="1522"/>
                    </a:lnTo>
                    <a:lnTo>
                      <a:pt x="1703" y="1520"/>
                    </a:lnTo>
                    <a:lnTo>
                      <a:pt x="1723" y="1519"/>
                    </a:lnTo>
                    <a:lnTo>
                      <a:pt x="1761" y="1521"/>
                    </a:lnTo>
                    <a:lnTo>
                      <a:pt x="1798" y="1531"/>
                    </a:lnTo>
                    <a:lnTo>
                      <a:pt x="1832" y="1547"/>
                    </a:lnTo>
                    <a:lnTo>
                      <a:pt x="1863" y="1567"/>
                    </a:lnTo>
                    <a:lnTo>
                      <a:pt x="1891" y="1593"/>
                    </a:lnTo>
                    <a:lnTo>
                      <a:pt x="1916" y="1623"/>
                    </a:lnTo>
                    <a:lnTo>
                      <a:pt x="1938" y="1657"/>
                    </a:lnTo>
                    <a:lnTo>
                      <a:pt x="1955" y="1694"/>
                    </a:lnTo>
                    <a:lnTo>
                      <a:pt x="1968" y="1735"/>
                    </a:lnTo>
                    <a:lnTo>
                      <a:pt x="1975" y="1779"/>
                    </a:lnTo>
                    <a:lnTo>
                      <a:pt x="1978" y="1823"/>
                    </a:lnTo>
                    <a:lnTo>
                      <a:pt x="1978" y="2481"/>
                    </a:lnTo>
                    <a:lnTo>
                      <a:pt x="1975" y="2527"/>
                    </a:lnTo>
                    <a:lnTo>
                      <a:pt x="1968" y="2571"/>
                    </a:lnTo>
                    <a:lnTo>
                      <a:pt x="1955" y="2611"/>
                    </a:lnTo>
                    <a:lnTo>
                      <a:pt x="1938" y="2648"/>
                    </a:lnTo>
                    <a:lnTo>
                      <a:pt x="1916" y="2682"/>
                    </a:lnTo>
                    <a:lnTo>
                      <a:pt x="1891" y="2712"/>
                    </a:lnTo>
                    <a:lnTo>
                      <a:pt x="1863" y="2738"/>
                    </a:lnTo>
                    <a:lnTo>
                      <a:pt x="1832" y="2758"/>
                    </a:lnTo>
                    <a:lnTo>
                      <a:pt x="1798" y="2774"/>
                    </a:lnTo>
                    <a:lnTo>
                      <a:pt x="1761" y="2783"/>
                    </a:lnTo>
                    <a:lnTo>
                      <a:pt x="1723" y="2786"/>
                    </a:lnTo>
                    <a:lnTo>
                      <a:pt x="1684" y="2783"/>
                    </a:lnTo>
                    <a:lnTo>
                      <a:pt x="1648" y="2774"/>
                    </a:lnTo>
                    <a:lnTo>
                      <a:pt x="1614" y="2758"/>
                    </a:lnTo>
                    <a:lnTo>
                      <a:pt x="1582" y="2738"/>
                    </a:lnTo>
                    <a:lnTo>
                      <a:pt x="1553" y="2712"/>
                    </a:lnTo>
                    <a:lnTo>
                      <a:pt x="1529" y="2682"/>
                    </a:lnTo>
                    <a:lnTo>
                      <a:pt x="1508" y="2648"/>
                    </a:lnTo>
                    <a:lnTo>
                      <a:pt x="1491" y="2611"/>
                    </a:lnTo>
                    <a:lnTo>
                      <a:pt x="1477" y="2571"/>
                    </a:lnTo>
                    <a:lnTo>
                      <a:pt x="1470" y="2527"/>
                    </a:lnTo>
                    <a:lnTo>
                      <a:pt x="1466" y="2481"/>
                    </a:lnTo>
                    <a:lnTo>
                      <a:pt x="1466" y="2314"/>
                    </a:lnTo>
                    <a:lnTo>
                      <a:pt x="1385" y="2370"/>
                    </a:lnTo>
                    <a:lnTo>
                      <a:pt x="1301" y="2418"/>
                    </a:lnTo>
                    <a:lnTo>
                      <a:pt x="1215" y="2461"/>
                    </a:lnTo>
                    <a:lnTo>
                      <a:pt x="1127" y="2494"/>
                    </a:lnTo>
                    <a:lnTo>
                      <a:pt x="1038" y="2521"/>
                    </a:lnTo>
                    <a:lnTo>
                      <a:pt x="948" y="2540"/>
                    </a:lnTo>
                    <a:lnTo>
                      <a:pt x="857" y="2553"/>
                    </a:lnTo>
                    <a:lnTo>
                      <a:pt x="765" y="2556"/>
                    </a:lnTo>
                    <a:lnTo>
                      <a:pt x="693" y="2554"/>
                    </a:lnTo>
                    <a:lnTo>
                      <a:pt x="621" y="2546"/>
                    </a:lnTo>
                    <a:lnTo>
                      <a:pt x="552" y="2534"/>
                    </a:lnTo>
                    <a:lnTo>
                      <a:pt x="486" y="2516"/>
                    </a:lnTo>
                    <a:lnTo>
                      <a:pt x="422" y="2496"/>
                    </a:lnTo>
                    <a:lnTo>
                      <a:pt x="361" y="2469"/>
                    </a:lnTo>
                    <a:lnTo>
                      <a:pt x="303" y="2439"/>
                    </a:lnTo>
                    <a:lnTo>
                      <a:pt x="250" y="2404"/>
                    </a:lnTo>
                    <a:lnTo>
                      <a:pt x="199" y="2365"/>
                    </a:lnTo>
                    <a:lnTo>
                      <a:pt x="155" y="2323"/>
                    </a:lnTo>
                    <a:lnTo>
                      <a:pt x="112" y="2276"/>
                    </a:lnTo>
                    <a:lnTo>
                      <a:pt x="77" y="2225"/>
                    </a:lnTo>
                    <a:lnTo>
                      <a:pt x="48" y="2173"/>
                    </a:lnTo>
                    <a:lnTo>
                      <a:pt x="25" y="2118"/>
                    </a:lnTo>
                    <a:lnTo>
                      <a:pt x="9" y="2062"/>
                    </a:lnTo>
                    <a:lnTo>
                      <a:pt x="1" y="2004"/>
                    </a:lnTo>
                    <a:lnTo>
                      <a:pt x="0" y="1944"/>
                    </a:lnTo>
                    <a:lnTo>
                      <a:pt x="2" y="1843"/>
                    </a:lnTo>
                    <a:lnTo>
                      <a:pt x="6" y="1751"/>
                    </a:lnTo>
                    <a:lnTo>
                      <a:pt x="9" y="1666"/>
                    </a:lnTo>
                    <a:lnTo>
                      <a:pt x="13" y="1589"/>
                    </a:lnTo>
                    <a:lnTo>
                      <a:pt x="17" y="1519"/>
                    </a:lnTo>
                    <a:lnTo>
                      <a:pt x="22" y="1455"/>
                    </a:lnTo>
                    <a:lnTo>
                      <a:pt x="26" y="1398"/>
                    </a:lnTo>
                    <a:lnTo>
                      <a:pt x="31" y="1347"/>
                    </a:lnTo>
                    <a:lnTo>
                      <a:pt x="36" y="1302"/>
                    </a:lnTo>
                    <a:lnTo>
                      <a:pt x="42" y="1262"/>
                    </a:lnTo>
                    <a:lnTo>
                      <a:pt x="49" y="1227"/>
                    </a:lnTo>
                    <a:lnTo>
                      <a:pt x="57" y="1197"/>
                    </a:lnTo>
                    <a:lnTo>
                      <a:pt x="64" y="1171"/>
                    </a:lnTo>
                    <a:lnTo>
                      <a:pt x="72" y="1149"/>
                    </a:lnTo>
                    <a:lnTo>
                      <a:pt x="81" y="1129"/>
                    </a:lnTo>
                    <a:lnTo>
                      <a:pt x="90" y="1114"/>
                    </a:lnTo>
                    <a:lnTo>
                      <a:pt x="101" y="1102"/>
                    </a:lnTo>
                    <a:lnTo>
                      <a:pt x="112" y="1091"/>
                    </a:lnTo>
                    <a:lnTo>
                      <a:pt x="123" y="1082"/>
                    </a:lnTo>
                    <a:lnTo>
                      <a:pt x="136" y="1075"/>
                    </a:lnTo>
                    <a:lnTo>
                      <a:pt x="150" y="1069"/>
                    </a:lnTo>
                    <a:lnTo>
                      <a:pt x="163" y="1065"/>
                    </a:lnTo>
                    <a:lnTo>
                      <a:pt x="182" y="1061"/>
                    </a:lnTo>
                    <a:lnTo>
                      <a:pt x="205" y="1058"/>
                    </a:lnTo>
                    <a:lnTo>
                      <a:pt x="230" y="1057"/>
                    </a:lnTo>
                    <a:lnTo>
                      <a:pt x="260" y="1058"/>
                    </a:lnTo>
                    <a:lnTo>
                      <a:pt x="259" y="989"/>
                    </a:lnTo>
                    <a:lnTo>
                      <a:pt x="256" y="914"/>
                    </a:lnTo>
                    <a:lnTo>
                      <a:pt x="259" y="876"/>
                    </a:lnTo>
                    <a:lnTo>
                      <a:pt x="266" y="840"/>
                    </a:lnTo>
                    <a:lnTo>
                      <a:pt x="279" y="807"/>
                    </a:lnTo>
                    <a:lnTo>
                      <a:pt x="297" y="775"/>
                    </a:lnTo>
                    <a:lnTo>
                      <a:pt x="320" y="747"/>
                    </a:lnTo>
                    <a:lnTo>
                      <a:pt x="346" y="726"/>
                    </a:lnTo>
                    <a:lnTo>
                      <a:pt x="373" y="709"/>
                    </a:lnTo>
                    <a:lnTo>
                      <a:pt x="402" y="695"/>
                    </a:lnTo>
                    <a:lnTo>
                      <a:pt x="435" y="688"/>
                    </a:lnTo>
                    <a:lnTo>
                      <a:pt x="468" y="686"/>
                    </a:lnTo>
                    <a:lnTo>
                      <a:pt x="485" y="686"/>
                    </a:lnTo>
                    <a:lnTo>
                      <a:pt x="469" y="649"/>
                    </a:lnTo>
                    <a:lnTo>
                      <a:pt x="457" y="611"/>
                    </a:lnTo>
                    <a:lnTo>
                      <a:pt x="450" y="571"/>
                    </a:lnTo>
                    <a:lnTo>
                      <a:pt x="447" y="530"/>
                    </a:lnTo>
                    <a:lnTo>
                      <a:pt x="451" y="478"/>
                    </a:lnTo>
                    <a:lnTo>
                      <a:pt x="462" y="429"/>
                    </a:lnTo>
                    <a:lnTo>
                      <a:pt x="480" y="383"/>
                    </a:lnTo>
                    <a:lnTo>
                      <a:pt x="504" y="340"/>
                    </a:lnTo>
                    <a:lnTo>
                      <a:pt x="533" y="301"/>
                    </a:lnTo>
                    <a:lnTo>
                      <a:pt x="567" y="267"/>
                    </a:lnTo>
                    <a:lnTo>
                      <a:pt x="607" y="237"/>
                    </a:lnTo>
                    <a:lnTo>
                      <a:pt x="649" y="214"/>
                    </a:lnTo>
                    <a:lnTo>
                      <a:pt x="695" y="196"/>
                    </a:lnTo>
                    <a:lnTo>
                      <a:pt x="745" y="185"/>
                    </a:lnTo>
                    <a:lnTo>
                      <a:pt x="795" y="181"/>
                    </a:lnTo>
                    <a:lnTo>
                      <a:pt x="847" y="185"/>
                    </a:lnTo>
                    <a:lnTo>
                      <a:pt x="896" y="196"/>
                    </a:lnTo>
                    <a:lnTo>
                      <a:pt x="942" y="214"/>
                    </a:lnTo>
                    <a:lnTo>
                      <a:pt x="985" y="237"/>
                    </a:lnTo>
                    <a:lnTo>
                      <a:pt x="1024" y="267"/>
                    </a:lnTo>
                    <a:lnTo>
                      <a:pt x="1058" y="301"/>
                    </a:lnTo>
                    <a:lnTo>
                      <a:pt x="1088" y="340"/>
                    </a:lnTo>
                    <a:lnTo>
                      <a:pt x="1111" y="383"/>
                    </a:lnTo>
                    <a:lnTo>
                      <a:pt x="1129" y="429"/>
                    </a:lnTo>
                    <a:lnTo>
                      <a:pt x="1140" y="478"/>
                    </a:lnTo>
                    <a:lnTo>
                      <a:pt x="1144" y="530"/>
                    </a:lnTo>
                    <a:lnTo>
                      <a:pt x="1140" y="577"/>
                    </a:lnTo>
                    <a:lnTo>
                      <a:pt x="1132" y="623"/>
                    </a:lnTo>
                    <a:lnTo>
                      <a:pt x="1116" y="665"/>
                    </a:lnTo>
                    <a:lnTo>
                      <a:pt x="1095" y="705"/>
                    </a:lnTo>
                    <a:lnTo>
                      <a:pt x="1071" y="743"/>
                    </a:lnTo>
                    <a:lnTo>
                      <a:pt x="1041" y="776"/>
                    </a:lnTo>
                    <a:lnTo>
                      <a:pt x="1007" y="805"/>
                    </a:lnTo>
                    <a:lnTo>
                      <a:pt x="1059" y="822"/>
                    </a:lnTo>
                    <a:lnTo>
                      <a:pt x="1093" y="836"/>
                    </a:lnTo>
                    <a:lnTo>
                      <a:pt x="1124" y="855"/>
                    </a:lnTo>
                    <a:lnTo>
                      <a:pt x="1154" y="878"/>
                    </a:lnTo>
                    <a:lnTo>
                      <a:pt x="1171" y="862"/>
                    </a:lnTo>
                    <a:lnTo>
                      <a:pt x="1191" y="850"/>
                    </a:lnTo>
                    <a:lnTo>
                      <a:pt x="1213" y="840"/>
                    </a:lnTo>
                    <a:lnTo>
                      <a:pt x="1337" y="801"/>
                    </a:lnTo>
                    <a:lnTo>
                      <a:pt x="1339" y="772"/>
                    </a:lnTo>
                    <a:lnTo>
                      <a:pt x="1480" y="94"/>
                    </a:lnTo>
                    <a:lnTo>
                      <a:pt x="1488" y="68"/>
                    </a:lnTo>
                    <a:lnTo>
                      <a:pt x="1503" y="45"/>
                    </a:lnTo>
                    <a:lnTo>
                      <a:pt x="1522" y="26"/>
                    </a:lnTo>
                    <a:lnTo>
                      <a:pt x="1544" y="12"/>
                    </a:lnTo>
                    <a:lnTo>
                      <a:pt x="1569" y="3"/>
                    </a:lnTo>
                    <a:lnTo>
                      <a:pt x="1597" y="0"/>
                    </a:lnTo>
                    <a:close/>
                  </a:path>
                </a:pathLst>
              </a:custGeom>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90" name="Freeform 59"/>
              <p:cNvSpPr>
                <a:spLocks noEditPoints="1"/>
              </p:cNvSpPr>
              <p:nvPr/>
            </p:nvSpPr>
            <p:spPr bwMode="auto">
              <a:xfrm>
                <a:off x="9231904" y="2384521"/>
                <a:ext cx="304572" cy="295237"/>
              </a:xfrm>
              <a:custGeom>
                <a:avLst/>
                <a:gdLst>
                  <a:gd name="T0" fmla="*/ 179 w 1308"/>
                  <a:gd name="T1" fmla="*/ 782 h 1263"/>
                  <a:gd name="T2" fmla="*/ 184 w 1308"/>
                  <a:gd name="T3" fmla="*/ 782 h 1263"/>
                  <a:gd name="T4" fmla="*/ 1133 w 1308"/>
                  <a:gd name="T5" fmla="*/ 986 h 1263"/>
                  <a:gd name="T6" fmla="*/ 1138 w 1308"/>
                  <a:gd name="T7" fmla="*/ 988 h 1263"/>
                  <a:gd name="T8" fmla="*/ 1143 w 1308"/>
                  <a:gd name="T9" fmla="*/ 991 h 1263"/>
                  <a:gd name="T10" fmla="*/ 1145 w 1308"/>
                  <a:gd name="T11" fmla="*/ 995 h 1263"/>
                  <a:gd name="T12" fmla="*/ 1148 w 1308"/>
                  <a:gd name="T13" fmla="*/ 1000 h 1263"/>
                  <a:gd name="T14" fmla="*/ 1149 w 1308"/>
                  <a:gd name="T15" fmla="*/ 1005 h 1263"/>
                  <a:gd name="T16" fmla="*/ 1149 w 1308"/>
                  <a:gd name="T17" fmla="*/ 1041 h 1263"/>
                  <a:gd name="T18" fmla="*/ 1148 w 1308"/>
                  <a:gd name="T19" fmla="*/ 1047 h 1263"/>
                  <a:gd name="T20" fmla="*/ 1147 w 1308"/>
                  <a:gd name="T21" fmla="*/ 1052 h 1263"/>
                  <a:gd name="T22" fmla="*/ 1143 w 1308"/>
                  <a:gd name="T23" fmla="*/ 1057 h 1263"/>
                  <a:gd name="T24" fmla="*/ 1138 w 1308"/>
                  <a:gd name="T25" fmla="*/ 1059 h 1263"/>
                  <a:gd name="T26" fmla="*/ 717 w 1308"/>
                  <a:gd name="T27" fmla="*/ 1261 h 1263"/>
                  <a:gd name="T28" fmla="*/ 714 w 1308"/>
                  <a:gd name="T29" fmla="*/ 1263 h 1263"/>
                  <a:gd name="T30" fmla="*/ 709 w 1308"/>
                  <a:gd name="T31" fmla="*/ 1263 h 1263"/>
                  <a:gd name="T32" fmla="*/ 703 w 1308"/>
                  <a:gd name="T33" fmla="*/ 1262 h 1263"/>
                  <a:gd name="T34" fmla="*/ 66 w 1308"/>
                  <a:gd name="T35" fmla="*/ 1078 h 1263"/>
                  <a:gd name="T36" fmla="*/ 60 w 1308"/>
                  <a:gd name="T37" fmla="*/ 1076 h 1263"/>
                  <a:gd name="T38" fmla="*/ 56 w 1308"/>
                  <a:gd name="T39" fmla="*/ 1072 h 1263"/>
                  <a:gd name="T40" fmla="*/ 52 w 1308"/>
                  <a:gd name="T41" fmla="*/ 1067 h 1263"/>
                  <a:gd name="T42" fmla="*/ 51 w 1308"/>
                  <a:gd name="T43" fmla="*/ 1063 h 1263"/>
                  <a:gd name="T44" fmla="*/ 44 w 1308"/>
                  <a:gd name="T45" fmla="*/ 1013 h 1263"/>
                  <a:gd name="T46" fmla="*/ 36 w 1308"/>
                  <a:gd name="T47" fmla="*/ 960 h 1263"/>
                  <a:gd name="T48" fmla="*/ 30 w 1308"/>
                  <a:gd name="T49" fmla="*/ 928 h 1263"/>
                  <a:gd name="T50" fmla="*/ 17 w 1308"/>
                  <a:gd name="T51" fmla="*/ 895 h 1263"/>
                  <a:gd name="T52" fmla="*/ 3 w 1308"/>
                  <a:gd name="T53" fmla="*/ 863 h 1263"/>
                  <a:gd name="T54" fmla="*/ 0 w 1308"/>
                  <a:gd name="T55" fmla="*/ 857 h 1263"/>
                  <a:gd name="T56" fmla="*/ 0 w 1308"/>
                  <a:gd name="T57" fmla="*/ 851 h 1263"/>
                  <a:gd name="T58" fmla="*/ 2 w 1308"/>
                  <a:gd name="T59" fmla="*/ 846 h 1263"/>
                  <a:gd name="T60" fmla="*/ 5 w 1308"/>
                  <a:gd name="T61" fmla="*/ 841 h 1263"/>
                  <a:gd name="T62" fmla="*/ 9 w 1308"/>
                  <a:gd name="T63" fmla="*/ 837 h 1263"/>
                  <a:gd name="T64" fmla="*/ 14 w 1308"/>
                  <a:gd name="T65" fmla="*/ 834 h 1263"/>
                  <a:gd name="T66" fmla="*/ 173 w 1308"/>
                  <a:gd name="T67" fmla="*/ 782 h 1263"/>
                  <a:gd name="T68" fmla="*/ 179 w 1308"/>
                  <a:gd name="T69" fmla="*/ 782 h 1263"/>
                  <a:gd name="T70" fmla="*/ 435 w 1308"/>
                  <a:gd name="T71" fmla="*/ 116 h 1263"/>
                  <a:gd name="T72" fmla="*/ 337 w 1308"/>
                  <a:gd name="T73" fmla="*/ 591 h 1263"/>
                  <a:gd name="T74" fmla="*/ 1079 w 1308"/>
                  <a:gd name="T75" fmla="*/ 747 h 1263"/>
                  <a:gd name="T76" fmla="*/ 1178 w 1308"/>
                  <a:gd name="T77" fmla="*/ 257 h 1263"/>
                  <a:gd name="T78" fmla="*/ 435 w 1308"/>
                  <a:gd name="T79" fmla="*/ 116 h 1263"/>
                  <a:gd name="T80" fmla="*/ 362 w 1308"/>
                  <a:gd name="T81" fmla="*/ 0 h 1263"/>
                  <a:gd name="T82" fmla="*/ 1308 w 1308"/>
                  <a:gd name="T83" fmla="*/ 179 h 1263"/>
                  <a:gd name="T84" fmla="*/ 1168 w 1308"/>
                  <a:gd name="T85" fmla="*/ 874 h 1263"/>
                  <a:gd name="T86" fmla="*/ 222 w 1308"/>
                  <a:gd name="T87" fmla="*/ 676 h 1263"/>
                  <a:gd name="T88" fmla="*/ 362 w 1308"/>
                  <a:gd name="T89" fmla="*/ 0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8" h="1263">
                    <a:moveTo>
                      <a:pt x="179" y="782"/>
                    </a:moveTo>
                    <a:lnTo>
                      <a:pt x="184" y="782"/>
                    </a:lnTo>
                    <a:lnTo>
                      <a:pt x="1133" y="986"/>
                    </a:lnTo>
                    <a:lnTo>
                      <a:pt x="1138" y="988"/>
                    </a:lnTo>
                    <a:lnTo>
                      <a:pt x="1143" y="991"/>
                    </a:lnTo>
                    <a:lnTo>
                      <a:pt x="1145" y="995"/>
                    </a:lnTo>
                    <a:lnTo>
                      <a:pt x="1148" y="1000"/>
                    </a:lnTo>
                    <a:lnTo>
                      <a:pt x="1149" y="1005"/>
                    </a:lnTo>
                    <a:lnTo>
                      <a:pt x="1149" y="1041"/>
                    </a:lnTo>
                    <a:lnTo>
                      <a:pt x="1148" y="1047"/>
                    </a:lnTo>
                    <a:lnTo>
                      <a:pt x="1147" y="1052"/>
                    </a:lnTo>
                    <a:lnTo>
                      <a:pt x="1143" y="1057"/>
                    </a:lnTo>
                    <a:lnTo>
                      <a:pt x="1138" y="1059"/>
                    </a:lnTo>
                    <a:lnTo>
                      <a:pt x="717" y="1261"/>
                    </a:lnTo>
                    <a:lnTo>
                      <a:pt x="714" y="1263"/>
                    </a:lnTo>
                    <a:lnTo>
                      <a:pt x="709" y="1263"/>
                    </a:lnTo>
                    <a:lnTo>
                      <a:pt x="703" y="1262"/>
                    </a:lnTo>
                    <a:lnTo>
                      <a:pt x="66" y="1078"/>
                    </a:lnTo>
                    <a:lnTo>
                      <a:pt x="60" y="1076"/>
                    </a:lnTo>
                    <a:lnTo>
                      <a:pt x="56" y="1072"/>
                    </a:lnTo>
                    <a:lnTo>
                      <a:pt x="52" y="1067"/>
                    </a:lnTo>
                    <a:lnTo>
                      <a:pt x="51" y="1063"/>
                    </a:lnTo>
                    <a:lnTo>
                      <a:pt x="44" y="1013"/>
                    </a:lnTo>
                    <a:lnTo>
                      <a:pt x="36" y="960"/>
                    </a:lnTo>
                    <a:lnTo>
                      <a:pt x="30" y="928"/>
                    </a:lnTo>
                    <a:lnTo>
                      <a:pt x="17" y="895"/>
                    </a:lnTo>
                    <a:lnTo>
                      <a:pt x="3" y="863"/>
                    </a:lnTo>
                    <a:lnTo>
                      <a:pt x="0" y="857"/>
                    </a:lnTo>
                    <a:lnTo>
                      <a:pt x="0" y="851"/>
                    </a:lnTo>
                    <a:lnTo>
                      <a:pt x="2" y="846"/>
                    </a:lnTo>
                    <a:lnTo>
                      <a:pt x="5" y="841"/>
                    </a:lnTo>
                    <a:lnTo>
                      <a:pt x="9" y="837"/>
                    </a:lnTo>
                    <a:lnTo>
                      <a:pt x="14" y="834"/>
                    </a:lnTo>
                    <a:lnTo>
                      <a:pt x="173" y="782"/>
                    </a:lnTo>
                    <a:lnTo>
                      <a:pt x="179" y="782"/>
                    </a:lnTo>
                    <a:close/>
                    <a:moveTo>
                      <a:pt x="435" y="116"/>
                    </a:moveTo>
                    <a:lnTo>
                      <a:pt x="337" y="591"/>
                    </a:lnTo>
                    <a:lnTo>
                      <a:pt x="1079" y="747"/>
                    </a:lnTo>
                    <a:lnTo>
                      <a:pt x="1178" y="257"/>
                    </a:lnTo>
                    <a:lnTo>
                      <a:pt x="435" y="116"/>
                    </a:lnTo>
                    <a:close/>
                    <a:moveTo>
                      <a:pt x="362" y="0"/>
                    </a:moveTo>
                    <a:lnTo>
                      <a:pt x="1308" y="179"/>
                    </a:lnTo>
                    <a:lnTo>
                      <a:pt x="1168" y="874"/>
                    </a:lnTo>
                    <a:lnTo>
                      <a:pt x="222" y="676"/>
                    </a:lnTo>
                    <a:lnTo>
                      <a:pt x="362" y="0"/>
                    </a:lnTo>
                    <a:close/>
                  </a:path>
                </a:pathLst>
              </a:custGeom>
              <a:solidFill>
                <a:srgbClr val="E368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91" name="Freeform 60"/>
              <p:cNvSpPr>
                <a:spLocks noEditPoints="1"/>
              </p:cNvSpPr>
              <p:nvPr/>
            </p:nvSpPr>
            <p:spPr bwMode="auto">
              <a:xfrm>
                <a:off x="8971677" y="2427698"/>
                <a:ext cx="404929" cy="551964"/>
              </a:xfrm>
              <a:custGeom>
                <a:avLst/>
                <a:gdLst>
                  <a:gd name="T0" fmla="*/ 236 w 1739"/>
                  <a:gd name="T1" fmla="*/ 888 h 2365"/>
                  <a:gd name="T2" fmla="*/ 430 w 1739"/>
                  <a:gd name="T3" fmla="*/ 925 h 2365"/>
                  <a:gd name="T4" fmla="*/ 572 w 1739"/>
                  <a:gd name="T5" fmla="*/ 976 h 2365"/>
                  <a:gd name="T6" fmla="*/ 639 w 1739"/>
                  <a:gd name="T7" fmla="*/ 1111 h 2365"/>
                  <a:gd name="T8" fmla="*/ 711 w 1739"/>
                  <a:gd name="T9" fmla="*/ 1366 h 2365"/>
                  <a:gd name="T10" fmla="*/ 792 w 1739"/>
                  <a:gd name="T11" fmla="*/ 1637 h 2365"/>
                  <a:gd name="T12" fmla="*/ 884 w 1739"/>
                  <a:gd name="T13" fmla="*/ 1820 h 2365"/>
                  <a:gd name="T14" fmla="*/ 1052 w 1739"/>
                  <a:gd name="T15" fmla="*/ 1894 h 2365"/>
                  <a:gd name="T16" fmla="*/ 1229 w 1739"/>
                  <a:gd name="T17" fmla="*/ 1909 h 2365"/>
                  <a:gd name="T18" fmla="*/ 1214 w 1739"/>
                  <a:gd name="T19" fmla="*/ 1960 h 2365"/>
                  <a:gd name="T20" fmla="*/ 835 w 1739"/>
                  <a:gd name="T21" fmla="*/ 2116 h 2365"/>
                  <a:gd name="T22" fmla="*/ 481 w 1739"/>
                  <a:gd name="T23" fmla="*/ 2120 h 2365"/>
                  <a:gd name="T24" fmla="*/ 196 w 1739"/>
                  <a:gd name="T25" fmla="*/ 2002 h 2365"/>
                  <a:gd name="T26" fmla="*/ 27 w 1739"/>
                  <a:gd name="T27" fmla="*/ 1798 h 2365"/>
                  <a:gd name="T28" fmla="*/ 3 w 1739"/>
                  <a:gd name="T29" fmla="*/ 1567 h 2365"/>
                  <a:gd name="T30" fmla="*/ 13 w 1739"/>
                  <a:gd name="T31" fmla="*/ 1316 h 2365"/>
                  <a:gd name="T32" fmla="*/ 31 w 1739"/>
                  <a:gd name="T33" fmla="*/ 1064 h 2365"/>
                  <a:gd name="T34" fmla="*/ 62 w 1739"/>
                  <a:gd name="T35" fmla="*/ 900 h 2365"/>
                  <a:gd name="T36" fmla="*/ 339 w 1739"/>
                  <a:gd name="T37" fmla="*/ 504 h 2365"/>
                  <a:gd name="T38" fmla="*/ 528 w 1739"/>
                  <a:gd name="T39" fmla="*/ 533 h 2365"/>
                  <a:gd name="T40" fmla="*/ 675 w 1739"/>
                  <a:gd name="T41" fmla="*/ 566 h 2365"/>
                  <a:gd name="T42" fmla="*/ 855 w 1739"/>
                  <a:gd name="T43" fmla="*/ 619 h 2365"/>
                  <a:gd name="T44" fmla="*/ 1009 w 1739"/>
                  <a:gd name="T45" fmla="*/ 729 h 2365"/>
                  <a:gd name="T46" fmla="*/ 1063 w 1739"/>
                  <a:gd name="T47" fmla="*/ 1010 h 2365"/>
                  <a:gd name="T48" fmla="*/ 1089 w 1739"/>
                  <a:gd name="T49" fmla="*/ 1311 h 2365"/>
                  <a:gd name="T50" fmla="*/ 1235 w 1739"/>
                  <a:gd name="T51" fmla="*/ 1461 h 2365"/>
                  <a:gd name="T52" fmla="*/ 1483 w 1739"/>
                  <a:gd name="T53" fmla="*/ 1369 h 2365"/>
                  <a:gd name="T54" fmla="*/ 1604 w 1739"/>
                  <a:gd name="T55" fmla="*/ 1337 h 2365"/>
                  <a:gd name="T56" fmla="*/ 1716 w 1739"/>
                  <a:gd name="T57" fmla="*/ 1420 h 2365"/>
                  <a:gd name="T58" fmla="*/ 1737 w 1739"/>
                  <a:gd name="T59" fmla="*/ 2218 h 2365"/>
                  <a:gd name="T60" fmla="*/ 1657 w 1739"/>
                  <a:gd name="T61" fmla="*/ 2351 h 2365"/>
                  <a:gd name="T62" fmla="*/ 1528 w 1739"/>
                  <a:gd name="T63" fmla="*/ 2334 h 2365"/>
                  <a:gd name="T64" fmla="*/ 1467 w 1739"/>
                  <a:gd name="T65" fmla="*/ 2180 h 2365"/>
                  <a:gd name="T66" fmla="*/ 1343 w 1739"/>
                  <a:gd name="T67" fmla="*/ 1779 h 2365"/>
                  <a:gd name="T68" fmla="*/ 1144 w 1739"/>
                  <a:gd name="T69" fmla="*/ 1778 h 2365"/>
                  <a:gd name="T70" fmla="*/ 1006 w 1739"/>
                  <a:gd name="T71" fmla="*/ 1700 h 2365"/>
                  <a:gd name="T72" fmla="*/ 917 w 1739"/>
                  <a:gd name="T73" fmla="*/ 1490 h 2365"/>
                  <a:gd name="T74" fmla="*/ 838 w 1739"/>
                  <a:gd name="T75" fmla="*/ 1214 h 2365"/>
                  <a:gd name="T76" fmla="*/ 767 w 1739"/>
                  <a:gd name="T77" fmla="*/ 975 h 2365"/>
                  <a:gd name="T78" fmla="*/ 691 w 1739"/>
                  <a:gd name="T79" fmla="*/ 868 h 2365"/>
                  <a:gd name="T80" fmla="*/ 501 w 1739"/>
                  <a:gd name="T81" fmla="*/ 813 h 2365"/>
                  <a:gd name="T82" fmla="*/ 293 w 1739"/>
                  <a:gd name="T83" fmla="*/ 781 h 2365"/>
                  <a:gd name="T84" fmla="*/ 259 w 1739"/>
                  <a:gd name="T85" fmla="*/ 583 h 2365"/>
                  <a:gd name="T86" fmla="*/ 339 w 1739"/>
                  <a:gd name="T87" fmla="*/ 504 h 2365"/>
                  <a:gd name="T88" fmla="*/ 824 w 1739"/>
                  <a:gd name="T89" fmla="*/ 53 h 2365"/>
                  <a:gd name="T90" fmla="*/ 905 w 1739"/>
                  <a:gd name="T91" fmla="*/ 229 h 2365"/>
                  <a:gd name="T92" fmla="*/ 824 w 1739"/>
                  <a:gd name="T93" fmla="*/ 403 h 2365"/>
                  <a:gd name="T94" fmla="*/ 635 w 1739"/>
                  <a:gd name="T95" fmla="*/ 454 h 2365"/>
                  <a:gd name="T96" fmla="*/ 479 w 1739"/>
                  <a:gd name="T97" fmla="*/ 344 h 2365"/>
                  <a:gd name="T98" fmla="*/ 462 w 1739"/>
                  <a:gd name="T99" fmla="*/ 149 h 2365"/>
                  <a:gd name="T100" fmla="*/ 597 w 1739"/>
                  <a:gd name="T101" fmla="*/ 15 h 2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39" h="2365">
                    <a:moveTo>
                      <a:pt x="113" y="876"/>
                    </a:moveTo>
                    <a:lnTo>
                      <a:pt x="138" y="877"/>
                    </a:lnTo>
                    <a:lnTo>
                      <a:pt x="167" y="879"/>
                    </a:lnTo>
                    <a:lnTo>
                      <a:pt x="201" y="883"/>
                    </a:lnTo>
                    <a:lnTo>
                      <a:pt x="236" y="888"/>
                    </a:lnTo>
                    <a:lnTo>
                      <a:pt x="275" y="893"/>
                    </a:lnTo>
                    <a:lnTo>
                      <a:pt x="314" y="900"/>
                    </a:lnTo>
                    <a:lnTo>
                      <a:pt x="354" y="908"/>
                    </a:lnTo>
                    <a:lnTo>
                      <a:pt x="392" y="917"/>
                    </a:lnTo>
                    <a:lnTo>
                      <a:pt x="430" y="925"/>
                    </a:lnTo>
                    <a:lnTo>
                      <a:pt x="466" y="935"/>
                    </a:lnTo>
                    <a:lnTo>
                      <a:pt x="499" y="946"/>
                    </a:lnTo>
                    <a:lnTo>
                      <a:pt x="528" y="955"/>
                    </a:lnTo>
                    <a:lnTo>
                      <a:pt x="553" y="966"/>
                    </a:lnTo>
                    <a:lnTo>
                      <a:pt x="572" y="976"/>
                    </a:lnTo>
                    <a:lnTo>
                      <a:pt x="586" y="989"/>
                    </a:lnTo>
                    <a:lnTo>
                      <a:pt x="598" y="1010"/>
                    </a:lnTo>
                    <a:lnTo>
                      <a:pt x="611" y="1038"/>
                    </a:lnTo>
                    <a:lnTo>
                      <a:pt x="624" y="1071"/>
                    </a:lnTo>
                    <a:lnTo>
                      <a:pt x="639" y="1111"/>
                    </a:lnTo>
                    <a:lnTo>
                      <a:pt x="652" y="1156"/>
                    </a:lnTo>
                    <a:lnTo>
                      <a:pt x="667" y="1204"/>
                    </a:lnTo>
                    <a:lnTo>
                      <a:pt x="681" y="1256"/>
                    </a:lnTo>
                    <a:lnTo>
                      <a:pt x="696" y="1311"/>
                    </a:lnTo>
                    <a:lnTo>
                      <a:pt x="711" y="1366"/>
                    </a:lnTo>
                    <a:lnTo>
                      <a:pt x="727" y="1422"/>
                    </a:lnTo>
                    <a:lnTo>
                      <a:pt x="743" y="1478"/>
                    </a:lnTo>
                    <a:lnTo>
                      <a:pt x="759" y="1533"/>
                    </a:lnTo>
                    <a:lnTo>
                      <a:pt x="776" y="1587"/>
                    </a:lnTo>
                    <a:lnTo>
                      <a:pt x="792" y="1637"/>
                    </a:lnTo>
                    <a:lnTo>
                      <a:pt x="809" y="1684"/>
                    </a:lnTo>
                    <a:lnTo>
                      <a:pt x="828" y="1727"/>
                    </a:lnTo>
                    <a:lnTo>
                      <a:pt x="846" y="1764"/>
                    </a:lnTo>
                    <a:lnTo>
                      <a:pt x="865" y="1796"/>
                    </a:lnTo>
                    <a:lnTo>
                      <a:pt x="884" y="1820"/>
                    </a:lnTo>
                    <a:lnTo>
                      <a:pt x="904" y="1838"/>
                    </a:lnTo>
                    <a:lnTo>
                      <a:pt x="938" y="1856"/>
                    </a:lnTo>
                    <a:lnTo>
                      <a:pt x="974" y="1872"/>
                    </a:lnTo>
                    <a:lnTo>
                      <a:pt x="1013" y="1884"/>
                    </a:lnTo>
                    <a:lnTo>
                      <a:pt x="1052" y="1894"/>
                    </a:lnTo>
                    <a:lnTo>
                      <a:pt x="1091" y="1901"/>
                    </a:lnTo>
                    <a:lnTo>
                      <a:pt x="1130" y="1905"/>
                    </a:lnTo>
                    <a:lnTo>
                      <a:pt x="1166" y="1908"/>
                    </a:lnTo>
                    <a:lnTo>
                      <a:pt x="1200" y="1909"/>
                    </a:lnTo>
                    <a:lnTo>
                      <a:pt x="1229" y="1909"/>
                    </a:lnTo>
                    <a:lnTo>
                      <a:pt x="1254" y="1909"/>
                    </a:lnTo>
                    <a:lnTo>
                      <a:pt x="1272" y="1908"/>
                    </a:lnTo>
                    <a:lnTo>
                      <a:pt x="1285" y="1908"/>
                    </a:lnTo>
                    <a:lnTo>
                      <a:pt x="1289" y="1908"/>
                    </a:lnTo>
                    <a:lnTo>
                      <a:pt x="1214" y="1960"/>
                    </a:lnTo>
                    <a:lnTo>
                      <a:pt x="1138" y="2005"/>
                    </a:lnTo>
                    <a:lnTo>
                      <a:pt x="1062" y="2044"/>
                    </a:lnTo>
                    <a:lnTo>
                      <a:pt x="986" y="2074"/>
                    </a:lnTo>
                    <a:lnTo>
                      <a:pt x="910" y="2099"/>
                    </a:lnTo>
                    <a:lnTo>
                      <a:pt x="835" y="2116"/>
                    </a:lnTo>
                    <a:lnTo>
                      <a:pt x="760" y="2128"/>
                    </a:lnTo>
                    <a:lnTo>
                      <a:pt x="687" y="2134"/>
                    </a:lnTo>
                    <a:lnTo>
                      <a:pt x="616" y="2135"/>
                    </a:lnTo>
                    <a:lnTo>
                      <a:pt x="547" y="2131"/>
                    </a:lnTo>
                    <a:lnTo>
                      <a:pt x="481" y="2120"/>
                    </a:lnTo>
                    <a:lnTo>
                      <a:pt x="416" y="2105"/>
                    </a:lnTo>
                    <a:lnTo>
                      <a:pt x="356" y="2086"/>
                    </a:lnTo>
                    <a:lnTo>
                      <a:pt x="299" y="2062"/>
                    </a:lnTo>
                    <a:lnTo>
                      <a:pt x="246" y="2035"/>
                    </a:lnTo>
                    <a:lnTo>
                      <a:pt x="196" y="2002"/>
                    </a:lnTo>
                    <a:lnTo>
                      <a:pt x="153" y="1969"/>
                    </a:lnTo>
                    <a:lnTo>
                      <a:pt x="113" y="1930"/>
                    </a:lnTo>
                    <a:lnTo>
                      <a:pt x="79" y="1889"/>
                    </a:lnTo>
                    <a:lnTo>
                      <a:pt x="50" y="1844"/>
                    </a:lnTo>
                    <a:lnTo>
                      <a:pt x="27" y="1798"/>
                    </a:lnTo>
                    <a:lnTo>
                      <a:pt x="11" y="1750"/>
                    </a:lnTo>
                    <a:lnTo>
                      <a:pt x="2" y="1699"/>
                    </a:lnTo>
                    <a:lnTo>
                      <a:pt x="0" y="1647"/>
                    </a:lnTo>
                    <a:lnTo>
                      <a:pt x="2" y="1608"/>
                    </a:lnTo>
                    <a:lnTo>
                      <a:pt x="3" y="1567"/>
                    </a:lnTo>
                    <a:lnTo>
                      <a:pt x="4" y="1521"/>
                    </a:lnTo>
                    <a:lnTo>
                      <a:pt x="5" y="1472"/>
                    </a:lnTo>
                    <a:lnTo>
                      <a:pt x="8" y="1421"/>
                    </a:lnTo>
                    <a:lnTo>
                      <a:pt x="9" y="1369"/>
                    </a:lnTo>
                    <a:lnTo>
                      <a:pt x="13" y="1316"/>
                    </a:lnTo>
                    <a:lnTo>
                      <a:pt x="15" y="1262"/>
                    </a:lnTo>
                    <a:lnTo>
                      <a:pt x="19" y="1210"/>
                    </a:lnTo>
                    <a:lnTo>
                      <a:pt x="22" y="1160"/>
                    </a:lnTo>
                    <a:lnTo>
                      <a:pt x="26" y="1110"/>
                    </a:lnTo>
                    <a:lnTo>
                      <a:pt x="31" y="1064"/>
                    </a:lnTo>
                    <a:lnTo>
                      <a:pt x="36" y="1022"/>
                    </a:lnTo>
                    <a:lnTo>
                      <a:pt x="42" y="983"/>
                    </a:lnTo>
                    <a:lnTo>
                      <a:pt x="48" y="949"/>
                    </a:lnTo>
                    <a:lnTo>
                      <a:pt x="55" y="922"/>
                    </a:lnTo>
                    <a:lnTo>
                      <a:pt x="62" y="900"/>
                    </a:lnTo>
                    <a:lnTo>
                      <a:pt x="69" y="885"/>
                    </a:lnTo>
                    <a:lnTo>
                      <a:pt x="79" y="878"/>
                    </a:lnTo>
                    <a:lnTo>
                      <a:pt x="92" y="876"/>
                    </a:lnTo>
                    <a:lnTo>
                      <a:pt x="113" y="876"/>
                    </a:lnTo>
                    <a:close/>
                    <a:moveTo>
                      <a:pt x="339" y="504"/>
                    </a:moveTo>
                    <a:lnTo>
                      <a:pt x="363" y="506"/>
                    </a:lnTo>
                    <a:lnTo>
                      <a:pt x="412" y="513"/>
                    </a:lnTo>
                    <a:lnTo>
                      <a:pt x="455" y="520"/>
                    </a:lnTo>
                    <a:lnTo>
                      <a:pt x="494" y="526"/>
                    </a:lnTo>
                    <a:lnTo>
                      <a:pt x="528" y="533"/>
                    </a:lnTo>
                    <a:lnTo>
                      <a:pt x="560" y="539"/>
                    </a:lnTo>
                    <a:lnTo>
                      <a:pt x="589" y="545"/>
                    </a:lnTo>
                    <a:lnTo>
                      <a:pt x="618" y="552"/>
                    </a:lnTo>
                    <a:lnTo>
                      <a:pt x="646" y="558"/>
                    </a:lnTo>
                    <a:lnTo>
                      <a:pt x="675" y="566"/>
                    </a:lnTo>
                    <a:lnTo>
                      <a:pt x="705" y="573"/>
                    </a:lnTo>
                    <a:lnTo>
                      <a:pt x="737" y="583"/>
                    </a:lnTo>
                    <a:lnTo>
                      <a:pt x="772" y="594"/>
                    </a:lnTo>
                    <a:lnTo>
                      <a:pt x="811" y="606"/>
                    </a:lnTo>
                    <a:lnTo>
                      <a:pt x="855" y="619"/>
                    </a:lnTo>
                    <a:lnTo>
                      <a:pt x="904" y="635"/>
                    </a:lnTo>
                    <a:lnTo>
                      <a:pt x="934" y="649"/>
                    </a:lnTo>
                    <a:lnTo>
                      <a:pt x="962" y="670"/>
                    </a:lnTo>
                    <a:lnTo>
                      <a:pt x="987" y="698"/>
                    </a:lnTo>
                    <a:lnTo>
                      <a:pt x="1009" y="729"/>
                    </a:lnTo>
                    <a:lnTo>
                      <a:pt x="1025" y="763"/>
                    </a:lnTo>
                    <a:lnTo>
                      <a:pt x="1033" y="797"/>
                    </a:lnTo>
                    <a:lnTo>
                      <a:pt x="1045" y="873"/>
                    </a:lnTo>
                    <a:lnTo>
                      <a:pt x="1055" y="944"/>
                    </a:lnTo>
                    <a:lnTo>
                      <a:pt x="1063" y="1010"/>
                    </a:lnTo>
                    <a:lnTo>
                      <a:pt x="1071" y="1073"/>
                    </a:lnTo>
                    <a:lnTo>
                      <a:pt x="1077" y="1132"/>
                    </a:lnTo>
                    <a:lnTo>
                      <a:pt x="1081" y="1191"/>
                    </a:lnTo>
                    <a:lnTo>
                      <a:pt x="1086" y="1250"/>
                    </a:lnTo>
                    <a:lnTo>
                      <a:pt x="1089" y="1311"/>
                    </a:lnTo>
                    <a:lnTo>
                      <a:pt x="1091" y="1374"/>
                    </a:lnTo>
                    <a:lnTo>
                      <a:pt x="1092" y="1440"/>
                    </a:lnTo>
                    <a:lnTo>
                      <a:pt x="1094" y="1513"/>
                    </a:lnTo>
                    <a:lnTo>
                      <a:pt x="1167" y="1485"/>
                    </a:lnTo>
                    <a:lnTo>
                      <a:pt x="1235" y="1461"/>
                    </a:lnTo>
                    <a:lnTo>
                      <a:pt x="1295" y="1438"/>
                    </a:lnTo>
                    <a:lnTo>
                      <a:pt x="1351" y="1417"/>
                    </a:lnTo>
                    <a:lnTo>
                      <a:pt x="1401" y="1399"/>
                    </a:lnTo>
                    <a:lnTo>
                      <a:pt x="1444" y="1382"/>
                    </a:lnTo>
                    <a:lnTo>
                      <a:pt x="1483" y="1369"/>
                    </a:lnTo>
                    <a:lnTo>
                      <a:pt x="1515" y="1358"/>
                    </a:lnTo>
                    <a:lnTo>
                      <a:pt x="1545" y="1348"/>
                    </a:lnTo>
                    <a:lnTo>
                      <a:pt x="1569" y="1342"/>
                    </a:lnTo>
                    <a:lnTo>
                      <a:pt x="1588" y="1339"/>
                    </a:lnTo>
                    <a:lnTo>
                      <a:pt x="1604" y="1337"/>
                    </a:lnTo>
                    <a:lnTo>
                      <a:pt x="1632" y="1341"/>
                    </a:lnTo>
                    <a:lnTo>
                      <a:pt x="1657" y="1352"/>
                    </a:lnTo>
                    <a:lnTo>
                      <a:pt x="1680" y="1369"/>
                    </a:lnTo>
                    <a:lnTo>
                      <a:pt x="1699" y="1392"/>
                    </a:lnTo>
                    <a:lnTo>
                      <a:pt x="1716" y="1420"/>
                    </a:lnTo>
                    <a:lnTo>
                      <a:pt x="1729" y="1451"/>
                    </a:lnTo>
                    <a:lnTo>
                      <a:pt x="1737" y="1486"/>
                    </a:lnTo>
                    <a:lnTo>
                      <a:pt x="1739" y="1522"/>
                    </a:lnTo>
                    <a:lnTo>
                      <a:pt x="1739" y="2180"/>
                    </a:lnTo>
                    <a:lnTo>
                      <a:pt x="1737" y="2218"/>
                    </a:lnTo>
                    <a:lnTo>
                      <a:pt x="1729" y="2253"/>
                    </a:lnTo>
                    <a:lnTo>
                      <a:pt x="1716" y="2284"/>
                    </a:lnTo>
                    <a:lnTo>
                      <a:pt x="1699" y="2311"/>
                    </a:lnTo>
                    <a:lnTo>
                      <a:pt x="1680" y="2334"/>
                    </a:lnTo>
                    <a:lnTo>
                      <a:pt x="1657" y="2351"/>
                    </a:lnTo>
                    <a:lnTo>
                      <a:pt x="1632" y="2362"/>
                    </a:lnTo>
                    <a:lnTo>
                      <a:pt x="1604" y="2365"/>
                    </a:lnTo>
                    <a:lnTo>
                      <a:pt x="1576" y="2362"/>
                    </a:lnTo>
                    <a:lnTo>
                      <a:pt x="1551" y="2351"/>
                    </a:lnTo>
                    <a:lnTo>
                      <a:pt x="1528" y="2334"/>
                    </a:lnTo>
                    <a:lnTo>
                      <a:pt x="1507" y="2311"/>
                    </a:lnTo>
                    <a:lnTo>
                      <a:pt x="1490" y="2284"/>
                    </a:lnTo>
                    <a:lnTo>
                      <a:pt x="1478" y="2253"/>
                    </a:lnTo>
                    <a:lnTo>
                      <a:pt x="1471" y="2218"/>
                    </a:lnTo>
                    <a:lnTo>
                      <a:pt x="1467" y="2180"/>
                    </a:lnTo>
                    <a:lnTo>
                      <a:pt x="1467" y="1751"/>
                    </a:lnTo>
                    <a:lnTo>
                      <a:pt x="1443" y="1758"/>
                    </a:lnTo>
                    <a:lnTo>
                      <a:pt x="1413" y="1767"/>
                    </a:lnTo>
                    <a:lnTo>
                      <a:pt x="1379" y="1773"/>
                    </a:lnTo>
                    <a:lnTo>
                      <a:pt x="1343" y="1779"/>
                    </a:lnTo>
                    <a:lnTo>
                      <a:pt x="1303" y="1782"/>
                    </a:lnTo>
                    <a:lnTo>
                      <a:pt x="1263" y="1785"/>
                    </a:lnTo>
                    <a:lnTo>
                      <a:pt x="1223" y="1785"/>
                    </a:lnTo>
                    <a:lnTo>
                      <a:pt x="1183" y="1782"/>
                    </a:lnTo>
                    <a:lnTo>
                      <a:pt x="1144" y="1778"/>
                    </a:lnTo>
                    <a:lnTo>
                      <a:pt x="1108" y="1769"/>
                    </a:lnTo>
                    <a:lnTo>
                      <a:pt x="1074" y="1757"/>
                    </a:lnTo>
                    <a:lnTo>
                      <a:pt x="1045" y="1741"/>
                    </a:lnTo>
                    <a:lnTo>
                      <a:pt x="1026" y="1724"/>
                    </a:lnTo>
                    <a:lnTo>
                      <a:pt x="1006" y="1700"/>
                    </a:lnTo>
                    <a:lnTo>
                      <a:pt x="988" y="1668"/>
                    </a:lnTo>
                    <a:lnTo>
                      <a:pt x="969" y="1630"/>
                    </a:lnTo>
                    <a:lnTo>
                      <a:pt x="952" y="1588"/>
                    </a:lnTo>
                    <a:lnTo>
                      <a:pt x="934" y="1541"/>
                    </a:lnTo>
                    <a:lnTo>
                      <a:pt x="917" y="1490"/>
                    </a:lnTo>
                    <a:lnTo>
                      <a:pt x="901" y="1437"/>
                    </a:lnTo>
                    <a:lnTo>
                      <a:pt x="884" y="1382"/>
                    </a:lnTo>
                    <a:lnTo>
                      <a:pt x="869" y="1327"/>
                    </a:lnTo>
                    <a:lnTo>
                      <a:pt x="853" y="1270"/>
                    </a:lnTo>
                    <a:lnTo>
                      <a:pt x="838" y="1214"/>
                    </a:lnTo>
                    <a:lnTo>
                      <a:pt x="823" y="1160"/>
                    </a:lnTo>
                    <a:lnTo>
                      <a:pt x="808" y="1109"/>
                    </a:lnTo>
                    <a:lnTo>
                      <a:pt x="795" y="1059"/>
                    </a:lnTo>
                    <a:lnTo>
                      <a:pt x="780" y="1015"/>
                    </a:lnTo>
                    <a:lnTo>
                      <a:pt x="767" y="975"/>
                    </a:lnTo>
                    <a:lnTo>
                      <a:pt x="754" y="941"/>
                    </a:lnTo>
                    <a:lnTo>
                      <a:pt x="740" y="913"/>
                    </a:lnTo>
                    <a:lnTo>
                      <a:pt x="727" y="893"/>
                    </a:lnTo>
                    <a:lnTo>
                      <a:pt x="714" y="880"/>
                    </a:lnTo>
                    <a:lnTo>
                      <a:pt x="691" y="868"/>
                    </a:lnTo>
                    <a:lnTo>
                      <a:pt x="662" y="856"/>
                    </a:lnTo>
                    <a:lnTo>
                      <a:pt x="627" y="845"/>
                    </a:lnTo>
                    <a:lnTo>
                      <a:pt x="588" y="833"/>
                    </a:lnTo>
                    <a:lnTo>
                      <a:pt x="546" y="822"/>
                    </a:lnTo>
                    <a:lnTo>
                      <a:pt x="501" y="813"/>
                    </a:lnTo>
                    <a:lnTo>
                      <a:pt x="456" y="804"/>
                    </a:lnTo>
                    <a:lnTo>
                      <a:pt x="412" y="796"/>
                    </a:lnTo>
                    <a:lnTo>
                      <a:pt x="369" y="790"/>
                    </a:lnTo>
                    <a:lnTo>
                      <a:pt x="328" y="785"/>
                    </a:lnTo>
                    <a:lnTo>
                      <a:pt x="293" y="781"/>
                    </a:lnTo>
                    <a:lnTo>
                      <a:pt x="262" y="780"/>
                    </a:lnTo>
                    <a:lnTo>
                      <a:pt x="260" y="727"/>
                    </a:lnTo>
                    <a:lnTo>
                      <a:pt x="258" y="670"/>
                    </a:lnTo>
                    <a:lnTo>
                      <a:pt x="257" y="611"/>
                    </a:lnTo>
                    <a:lnTo>
                      <a:pt x="259" y="583"/>
                    </a:lnTo>
                    <a:lnTo>
                      <a:pt x="268" y="559"/>
                    </a:lnTo>
                    <a:lnTo>
                      <a:pt x="280" y="538"/>
                    </a:lnTo>
                    <a:lnTo>
                      <a:pt x="297" y="521"/>
                    </a:lnTo>
                    <a:lnTo>
                      <a:pt x="316" y="510"/>
                    </a:lnTo>
                    <a:lnTo>
                      <a:pt x="339" y="504"/>
                    </a:lnTo>
                    <a:close/>
                    <a:moveTo>
                      <a:pt x="676" y="0"/>
                    </a:moveTo>
                    <a:lnTo>
                      <a:pt x="717" y="4"/>
                    </a:lnTo>
                    <a:lnTo>
                      <a:pt x="756" y="15"/>
                    </a:lnTo>
                    <a:lnTo>
                      <a:pt x="791" y="32"/>
                    </a:lnTo>
                    <a:lnTo>
                      <a:pt x="824" y="53"/>
                    </a:lnTo>
                    <a:lnTo>
                      <a:pt x="852" y="81"/>
                    </a:lnTo>
                    <a:lnTo>
                      <a:pt x="873" y="114"/>
                    </a:lnTo>
                    <a:lnTo>
                      <a:pt x="890" y="149"/>
                    </a:lnTo>
                    <a:lnTo>
                      <a:pt x="901" y="188"/>
                    </a:lnTo>
                    <a:lnTo>
                      <a:pt x="905" y="229"/>
                    </a:lnTo>
                    <a:lnTo>
                      <a:pt x="901" y="270"/>
                    </a:lnTo>
                    <a:lnTo>
                      <a:pt x="890" y="309"/>
                    </a:lnTo>
                    <a:lnTo>
                      <a:pt x="873" y="344"/>
                    </a:lnTo>
                    <a:lnTo>
                      <a:pt x="852" y="376"/>
                    </a:lnTo>
                    <a:lnTo>
                      <a:pt x="824" y="403"/>
                    </a:lnTo>
                    <a:lnTo>
                      <a:pt x="791" y="426"/>
                    </a:lnTo>
                    <a:lnTo>
                      <a:pt x="756" y="443"/>
                    </a:lnTo>
                    <a:lnTo>
                      <a:pt x="717" y="454"/>
                    </a:lnTo>
                    <a:lnTo>
                      <a:pt x="676" y="457"/>
                    </a:lnTo>
                    <a:lnTo>
                      <a:pt x="635" y="454"/>
                    </a:lnTo>
                    <a:lnTo>
                      <a:pt x="597" y="443"/>
                    </a:lnTo>
                    <a:lnTo>
                      <a:pt x="562" y="426"/>
                    </a:lnTo>
                    <a:lnTo>
                      <a:pt x="529" y="403"/>
                    </a:lnTo>
                    <a:lnTo>
                      <a:pt x="502" y="376"/>
                    </a:lnTo>
                    <a:lnTo>
                      <a:pt x="479" y="344"/>
                    </a:lnTo>
                    <a:lnTo>
                      <a:pt x="462" y="309"/>
                    </a:lnTo>
                    <a:lnTo>
                      <a:pt x="451" y="270"/>
                    </a:lnTo>
                    <a:lnTo>
                      <a:pt x="448" y="229"/>
                    </a:lnTo>
                    <a:lnTo>
                      <a:pt x="451" y="188"/>
                    </a:lnTo>
                    <a:lnTo>
                      <a:pt x="462" y="149"/>
                    </a:lnTo>
                    <a:lnTo>
                      <a:pt x="479" y="114"/>
                    </a:lnTo>
                    <a:lnTo>
                      <a:pt x="502" y="81"/>
                    </a:lnTo>
                    <a:lnTo>
                      <a:pt x="529" y="53"/>
                    </a:lnTo>
                    <a:lnTo>
                      <a:pt x="562" y="32"/>
                    </a:lnTo>
                    <a:lnTo>
                      <a:pt x="597" y="15"/>
                    </a:lnTo>
                    <a:lnTo>
                      <a:pt x="635" y="4"/>
                    </a:lnTo>
                    <a:lnTo>
                      <a:pt x="676" y="0"/>
                    </a:lnTo>
                    <a:close/>
                  </a:path>
                </a:pathLst>
              </a:custGeom>
              <a:solidFill>
                <a:srgbClr val="7F7F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grpSp>
        <p:grpSp>
          <p:nvGrpSpPr>
            <p:cNvPr id="92" name="Group 55"/>
            <p:cNvGrpSpPr>
              <a:grpSpLocks noChangeAspect="1"/>
            </p:cNvGrpSpPr>
            <p:nvPr/>
          </p:nvGrpSpPr>
          <p:grpSpPr>
            <a:xfrm>
              <a:off x="264079" y="3093452"/>
              <a:ext cx="1113900" cy="983620"/>
              <a:chOff x="11099614" y="5109561"/>
              <a:chExt cx="798189" cy="704833"/>
            </a:xfrm>
          </p:grpSpPr>
          <p:sp useBgFill="1">
            <p:nvSpPr>
              <p:cNvPr id="93" name="Freeform 72"/>
              <p:cNvSpPr>
                <a:spLocks/>
              </p:cNvSpPr>
              <p:nvPr/>
            </p:nvSpPr>
            <p:spPr bwMode="auto">
              <a:xfrm>
                <a:off x="11099614" y="5109561"/>
                <a:ext cx="798189" cy="704833"/>
              </a:xfrm>
              <a:custGeom>
                <a:avLst/>
                <a:gdLst>
                  <a:gd name="T0" fmla="*/ 1943 w 3420"/>
                  <a:gd name="T1" fmla="*/ 11 h 3022"/>
                  <a:gd name="T2" fmla="*/ 2041 w 3420"/>
                  <a:gd name="T3" fmla="*/ 89 h 3022"/>
                  <a:gd name="T4" fmla="*/ 2067 w 3420"/>
                  <a:gd name="T5" fmla="*/ 425 h 3022"/>
                  <a:gd name="T6" fmla="*/ 3284 w 3420"/>
                  <a:gd name="T7" fmla="*/ 445 h 3022"/>
                  <a:gd name="T8" fmla="*/ 3391 w 3420"/>
                  <a:gd name="T9" fmla="*/ 529 h 3022"/>
                  <a:gd name="T10" fmla="*/ 3420 w 3420"/>
                  <a:gd name="T11" fmla="*/ 1688 h 3022"/>
                  <a:gd name="T12" fmla="*/ 3371 w 3420"/>
                  <a:gd name="T13" fmla="*/ 1813 h 3022"/>
                  <a:gd name="T14" fmla="*/ 3249 w 3420"/>
                  <a:gd name="T15" fmla="*/ 1880 h 3022"/>
                  <a:gd name="T16" fmla="*/ 2791 w 3420"/>
                  <a:gd name="T17" fmla="*/ 1893 h 3022"/>
                  <a:gd name="T18" fmla="*/ 2894 w 3420"/>
                  <a:gd name="T19" fmla="*/ 1972 h 3022"/>
                  <a:gd name="T20" fmla="*/ 2923 w 3420"/>
                  <a:gd name="T21" fmla="*/ 2105 h 3022"/>
                  <a:gd name="T22" fmla="*/ 2878 w 3420"/>
                  <a:gd name="T23" fmla="*/ 2198 h 3022"/>
                  <a:gd name="T24" fmla="*/ 2281 w 3420"/>
                  <a:gd name="T25" fmla="*/ 2224 h 3022"/>
                  <a:gd name="T26" fmla="*/ 2275 w 3420"/>
                  <a:gd name="T27" fmla="*/ 2355 h 3022"/>
                  <a:gd name="T28" fmla="*/ 2254 w 3420"/>
                  <a:gd name="T29" fmla="*/ 2652 h 3022"/>
                  <a:gd name="T30" fmla="*/ 2202 w 3420"/>
                  <a:gd name="T31" fmla="*/ 2766 h 3022"/>
                  <a:gd name="T32" fmla="*/ 2149 w 3420"/>
                  <a:gd name="T33" fmla="*/ 2878 h 3022"/>
                  <a:gd name="T34" fmla="*/ 2073 w 3420"/>
                  <a:gd name="T35" fmla="*/ 2991 h 3022"/>
                  <a:gd name="T36" fmla="*/ 1428 w 3420"/>
                  <a:gd name="T37" fmla="*/ 3022 h 3022"/>
                  <a:gd name="T38" fmla="*/ 1301 w 3420"/>
                  <a:gd name="T39" fmla="*/ 2969 h 3022"/>
                  <a:gd name="T40" fmla="*/ 1248 w 3420"/>
                  <a:gd name="T41" fmla="*/ 2841 h 3022"/>
                  <a:gd name="T42" fmla="*/ 1179 w 3420"/>
                  <a:gd name="T43" fmla="*/ 2741 h 3022"/>
                  <a:gd name="T44" fmla="*/ 1139 w 3420"/>
                  <a:gd name="T45" fmla="*/ 2574 h 3022"/>
                  <a:gd name="T46" fmla="*/ 1125 w 3420"/>
                  <a:gd name="T47" fmla="*/ 2305 h 3022"/>
                  <a:gd name="T48" fmla="*/ 1131 w 3420"/>
                  <a:gd name="T49" fmla="*/ 2048 h 3022"/>
                  <a:gd name="T50" fmla="*/ 1161 w 3420"/>
                  <a:gd name="T51" fmla="*/ 1816 h 3022"/>
                  <a:gd name="T52" fmla="*/ 1269 w 3420"/>
                  <a:gd name="T53" fmla="*/ 1692 h 3022"/>
                  <a:gd name="T54" fmla="*/ 1410 w 3420"/>
                  <a:gd name="T55" fmla="*/ 1652 h 3022"/>
                  <a:gd name="T56" fmla="*/ 1344 w 3420"/>
                  <a:gd name="T57" fmla="*/ 1489 h 3022"/>
                  <a:gd name="T58" fmla="*/ 992 w 3420"/>
                  <a:gd name="T59" fmla="*/ 1490 h 3022"/>
                  <a:gd name="T60" fmla="*/ 980 w 3420"/>
                  <a:gd name="T61" fmla="*/ 1713 h 3022"/>
                  <a:gd name="T62" fmla="*/ 939 w 3420"/>
                  <a:gd name="T63" fmla="*/ 1869 h 3022"/>
                  <a:gd name="T64" fmla="*/ 887 w 3420"/>
                  <a:gd name="T65" fmla="*/ 1966 h 3022"/>
                  <a:gd name="T66" fmla="*/ 815 w 3420"/>
                  <a:gd name="T67" fmla="*/ 2073 h 3022"/>
                  <a:gd name="T68" fmla="*/ 272 w 3420"/>
                  <a:gd name="T69" fmla="*/ 2102 h 3022"/>
                  <a:gd name="T70" fmla="*/ 151 w 3420"/>
                  <a:gd name="T71" fmla="*/ 2053 h 3022"/>
                  <a:gd name="T72" fmla="*/ 102 w 3420"/>
                  <a:gd name="T73" fmla="*/ 1932 h 3022"/>
                  <a:gd name="T74" fmla="*/ 37 w 3420"/>
                  <a:gd name="T75" fmla="*/ 1841 h 3022"/>
                  <a:gd name="T76" fmla="*/ 8 w 3420"/>
                  <a:gd name="T77" fmla="*/ 1640 h 3022"/>
                  <a:gd name="T78" fmla="*/ 0 w 3420"/>
                  <a:gd name="T79" fmla="*/ 1408 h 3022"/>
                  <a:gd name="T80" fmla="*/ 14 w 3420"/>
                  <a:gd name="T81" fmla="*/ 1152 h 3022"/>
                  <a:gd name="T82" fmla="*/ 80 w 3420"/>
                  <a:gd name="T83" fmla="*/ 1007 h 3022"/>
                  <a:gd name="T84" fmla="*/ 220 w 3420"/>
                  <a:gd name="T85" fmla="*/ 933 h 3022"/>
                  <a:gd name="T86" fmla="*/ 178 w 3420"/>
                  <a:gd name="T87" fmla="*/ 773 h 3022"/>
                  <a:gd name="T88" fmla="*/ 234 w 3420"/>
                  <a:gd name="T89" fmla="*/ 592 h 3022"/>
                  <a:gd name="T90" fmla="*/ 379 w 3420"/>
                  <a:gd name="T91" fmla="*/ 476 h 3022"/>
                  <a:gd name="T92" fmla="*/ 476 w 3420"/>
                  <a:gd name="T93" fmla="*/ 148 h 3022"/>
                  <a:gd name="T94" fmla="*/ 540 w 3420"/>
                  <a:gd name="T95" fmla="*/ 42 h 3022"/>
                  <a:gd name="T96" fmla="*/ 663 w 3420"/>
                  <a:gd name="T97" fmla="*/ 0 h 3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20" h="3022">
                    <a:moveTo>
                      <a:pt x="663" y="0"/>
                    </a:moveTo>
                    <a:lnTo>
                      <a:pt x="1877" y="0"/>
                    </a:lnTo>
                    <a:lnTo>
                      <a:pt x="1911" y="2"/>
                    </a:lnTo>
                    <a:lnTo>
                      <a:pt x="1943" y="11"/>
                    </a:lnTo>
                    <a:lnTo>
                      <a:pt x="1972" y="24"/>
                    </a:lnTo>
                    <a:lnTo>
                      <a:pt x="1999" y="42"/>
                    </a:lnTo>
                    <a:lnTo>
                      <a:pt x="2022" y="64"/>
                    </a:lnTo>
                    <a:lnTo>
                      <a:pt x="2041" y="89"/>
                    </a:lnTo>
                    <a:lnTo>
                      <a:pt x="2055" y="117"/>
                    </a:lnTo>
                    <a:lnTo>
                      <a:pt x="2064" y="148"/>
                    </a:lnTo>
                    <a:lnTo>
                      <a:pt x="2067" y="181"/>
                    </a:lnTo>
                    <a:lnTo>
                      <a:pt x="2067" y="425"/>
                    </a:lnTo>
                    <a:lnTo>
                      <a:pt x="2067" y="432"/>
                    </a:lnTo>
                    <a:lnTo>
                      <a:pt x="3213" y="432"/>
                    </a:lnTo>
                    <a:lnTo>
                      <a:pt x="3249" y="436"/>
                    </a:lnTo>
                    <a:lnTo>
                      <a:pt x="3284" y="445"/>
                    </a:lnTo>
                    <a:lnTo>
                      <a:pt x="3317" y="459"/>
                    </a:lnTo>
                    <a:lnTo>
                      <a:pt x="3346" y="478"/>
                    </a:lnTo>
                    <a:lnTo>
                      <a:pt x="3371" y="503"/>
                    </a:lnTo>
                    <a:lnTo>
                      <a:pt x="3391" y="529"/>
                    </a:lnTo>
                    <a:lnTo>
                      <a:pt x="3406" y="561"/>
                    </a:lnTo>
                    <a:lnTo>
                      <a:pt x="3416" y="593"/>
                    </a:lnTo>
                    <a:lnTo>
                      <a:pt x="3420" y="628"/>
                    </a:lnTo>
                    <a:lnTo>
                      <a:pt x="3420" y="1688"/>
                    </a:lnTo>
                    <a:lnTo>
                      <a:pt x="3416" y="1723"/>
                    </a:lnTo>
                    <a:lnTo>
                      <a:pt x="3406" y="1755"/>
                    </a:lnTo>
                    <a:lnTo>
                      <a:pt x="3391" y="1787"/>
                    </a:lnTo>
                    <a:lnTo>
                      <a:pt x="3371" y="1813"/>
                    </a:lnTo>
                    <a:lnTo>
                      <a:pt x="3346" y="1837"/>
                    </a:lnTo>
                    <a:lnTo>
                      <a:pt x="3317" y="1857"/>
                    </a:lnTo>
                    <a:lnTo>
                      <a:pt x="3284" y="1871"/>
                    </a:lnTo>
                    <a:lnTo>
                      <a:pt x="3249" y="1880"/>
                    </a:lnTo>
                    <a:lnTo>
                      <a:pt x="3213" y="1883"/>
                    </a:lnTo>
                    <a:lnTo>
                      <a:pt x="2757" y="1883"/>
                    </a:lnTo>
                    <a:lnTo>
                      <a:pt x="2757" y="1888"/>
                    </a:lnTo>
                    <a:lnTo>
                      <a:pt x="2791" y="1893"/>
                    </a:lnTo>
                    <a:lnTo>
                      <a:pt x="2822" y="1905"/>
                    </a:lnTo>
                    <a:lnTo>
                      <a:pt x="2850" y="1922"/>
                    </a:lnTo>
                    <a:lnTo>
                      <a:pt x="2874" y="1945"/>
                    </a:lnTo>
                    <a:lnTo>
                      <a:pt x="2894" y="1972"/>
                    </a:lnTo>
                    <a:lnTo>
                      <a:pt x="2909" y="2002"/>
                    </a:lnTo>
                    <a:lnTo>
                      <a:pt x="2919" y="2036"/>
                    </a:lnTo>
                    <a:lnTo>
                      <a:pt x="2923" y="2072"/>
                    </a:lnTo>
                    <a:lnTo>
                      <a:pt x="2923" y="2105"/>
                    </a:lnTo>
                    <a:lnTo>
                      <a:pt x="2919" y="2132"/>
                    </a:lnTo>
                    <a:lnTo>
                      <a:pt x="2911" y="2158"/>
                    </a:lnTo>
                    <a:lnTo>
                      <a:pt x="2896" y="2180"/>
                    </a:lnTo>
                    <a:lnTo>
                      <a:pt x="2878" y="2198"/>
                    </a:lnTo>
                    <a:lnTo>
                      <a:pt x="2855" y="2212"/>
                    </a:lnTo>
                    <a:lnTo>
                      <a:pt x="2830" y="2222"/>
                    </a:lnTo>
                    <a:lnTo>
                      <a:pt x="2803" y="2224"/>
                    </a:lnTo>
                    <a:lnTo>
                      <a:pt x="2281" y="2224"/>
                    </a:lnTo>
                    <a:lnTo>
                      <a:pt x="2278" y="2224"/>
                    </a:lnTo>
                    <a:lnTo>
                      <a:pt x="2276" y="2224"/>
                    </a:lnTo>
                    <a:lnTo>
                      <a:pt x="2276" y="2290"/>
                    </a:lnTo>
                    <a:lnTo>
                      <a:pt x="2275" y="2355"/>
                    </a:lnTo>
                    <a:lnTo>
                      <a:pt x="2271" y="2423"/>
                    </a:lnTo>
                    <a:lnTo>
                      <a:pt x="2267" y="2494"/>
                    </a:lnTo>
                    <a:lnTo>
                      <a:pt x="2261" y="2570"/>
                    </a:lnTo>
                    <a:lnTo>
                      <a:pt x="2254" y="2652"/>
                    </a:lnTo>
                    <a:lnTo>
                      <a:pt x="2248" y="2684"/>
                    </a:lnTo>
                    <a:lnTo>
                      <a:pt x="2237" y="2714"/>
                    </a:lnTo>
                    <a:lnTo>
                      <a:pt x="2223" y="2741"/>
                    </a:lnTo>
                    <a:lnTo>
                      <a:pt x="2202" y="2766"/>
                    </a:lnTo>
                    <a:lnTo>
                      <a:pt x="2179" y="2787"/>
                    </a:lnTo>
                    <a:lnTo>
                      <a:pt x="2153" y="2804"/>
                    </a:lnTo>
                    <a:lnTo>
                      <a:pt x="2153" y="2841"/>
                    </a:lnTo>
                    <a:lnTo>
                      <a:pt x="2149" y="2878"/>
                    </a:lnTo>
                    <a:lnTo>
                      <a:pt x="2139" y="2912"/>
                    </a:lnTo>
                    <a:lnTo>
                      <a:pt x="2122" y="2943"/>
                    </a:lnTo>
                    <a:lnTo>
                      <a:pt x="2101" y="2969"/>
                    </a:lnTo>
                    <a:lnTo>
                      <a:pt x="2073" y="2991"/>
                    </a:lnTo>
                    <a:lnTo>
                      <a:pt x="2043" y="3008"/>
                    </a:lnTo>
                    <a:lnTo>
                      <a:pt x="2009" y="3019"/>
                    </a:lnTo>
                    <a:lnTo>
                      <a:pt x="1972" y="3022"/>
                    </a:lnTo>
                    <a:lnTo>
                      <a:pt x="1428" y="3022"/>
                    </a:lnTo>
                    <a:lnTo>
                      <a:pt x="1392" y="3019"/>
                    </a:lnTo>
                    <a:lnTo>
                      <a:pt x="1358" y="3008"/>
                    </a:lnTo>
                    <a:lnTo>
                      <a:pt x="1328" y="2991"/>
                    </a:lnTo>
                    <a:lnTo>
                      <a:pt x="1301" y="2969"/>
                    </a:lnTo>
                    <a:lnTo>
                      <a:pt x="1278" y="2943"/>
                    </a:lnTo>
                    <a:lnTo>
                      <a:pt x="1261" y="2912"/>
                    </a:lnTo>
                    <a:lnTo>
                      <a:pt x="1252" y="2878"/>
                    </a:lnTo>
                    <a:lnTo>
                      <a:pt x="1248" y="2841"/>
                    </a:lnTo>
                    <a:lnTo>
                      <a:pt x="1248" y="2804"/>
                    </a:lnTo>
                    <a:lnTo>
                      <a:pt x="1222" y="2787"/>
                    </a:lnTo>
                    <a:lnTo>
                      <a:pt x="1199" y="2766"/>
                    </a:lnTo>
                    <a:lnTo>
                      <a:pt x="1179" y="2741"/>
                    </a:lnTo>
                    <a:lnTo>
                      <a:pt x="1163" y="2714"/>
                    </a:lnTo>
                    <a:lnTo>
                      <a:pt x="1153" y="2684"/>
                    </a:lnTo>
                    <a:lnTo>
                      <a:pt x="1147" y="2652"/>
                    </a:lnTo>
                    <a:lnTo>
                      <a:pt x="1139" y="2574"/>
                    </a:lnTo>
                    <a:lnTo>
                      <a:pt x="1134" y="2501"/>
                    </a:lnTo>
                    <a:lnTo>
                      <a:pt x="1130" y="2434"/>
                    </a:lnTo>
                    <a:lnTo>
                      <a:pt x="1127" y="2368"/>
                    </a:lnTo>
                    <a:lnTo>
                      <a:pt x="1125" y="2305"/>
                    </a:lnTo>
                    <a:lnTo>
                      <a:pt x="1125" y="2244"/>
                    </a:lnTo>
                    <a:lnTo>
                      <a:pt x="1125" y="2181"/>
                    </a:lnTo>
                    <a:lnTo>
                      <a:pt x="1127" y="2116"/>
                    </a:lnTo>
                    <a:lnTo>
                      <a:pt x="1131" y="2048"/>
                    </a:lnTo>
                    <a:lnTo>
                      <a:pt x="1136" y="1975"/>
                    </a:lnTo>
                    <a:lnTo>
                      <a:pt x="1141" y="1897"/>
                    </a:lnTo>
                    <a:lnTo>
                      <a:pt x="1148" y="1856"/>
                    </a:lnTo>
                    <a:lnTo>
                      <a:pt x="1161" y="1816"/>
                    </a:lnTo>
                    <a:lnTo>
                      <a:pt x="1180" y="1779"/>
                    </a:lnTo>
                    <a:lnTo>
                      <a:pt x="1206" y="1746"/>
                    </a:lnTo>
                    <a:lnTo>
                      <a:pt x="1235" y="1717"/>
                    </a:lnTo>
                    <a:lnTo>
                      <a:pt x="1269" y="1692"/>
                    </a:lnTo>
                    <a:lnTo>
                      <a:pt x="1305" y="1673"/>
                    </a:lnTo>
                    <a:lnTo>
                      <a:pt x="1345" y="1661"/>
                    </a:lnTo>
                    <a:lnTo>
                      <a:pt x="1386" y="1654"/>
                    </a:lnTo>
                    <a:lnTo>
                      <a:pt x="1410" y="1652"/>
                    </a:lnTo>
                    <a:lnTo>
                      <a:pt x="1387" y="1615"/>
                    </a:lnTo>
                    <a:lnTo>
                      <a:pt x="1368" y="1576"/>
                    </a:lnTo>
                    <a:lnTo>
                      <a:pt x="1353" y="1534"/>
                    </a:lnTo>
                    <a:lnTo>
                      <a:pt x="1344" y="1489"/>
                    </a:lnTo>
                    <a:lnTo>
                      <a:pt x="1338" y="1490"/>
                    </a:lnTo>
                    <a:lnTo>
                      <a:pt x="1333" y="1490"/>
                    </a:lnTo>
                    <a:lnTo>
                      <a:pt x="993" y="1490"/>
                    </a:lnTo>
                    <a:lnTo>
                      <a:pt x="992" y="1490"/>
                    </a:lnTo>
                    <a:lnTo>
                      <a:pt x="991" y="1542"/>
                    </a:lnTo>
                    <a:lnTo>
                      <a:pt x="988" y="1596"/>
                    </a:lnTo>
                    <a:lnTo>
                      <a:pt x="985" y="1652"/>
                    </a:lnTo>
                    <a:lnTo>
                      <a:pt x="980" y="1713"/>
                    </a:lnTo>
                    <a:lnTo>
                      <a:pt x="974" y="1777"/>
                    </a:lnTo>
                    <a:lnTo>
                      <a:pt x="968" y="1811"/>
                    </a:lnTo>
                    <a:lnTo>
                      <a:pt x="956" y="1841"/>
                    </a:lnTo>
                    <a:lnTo>
                      <a:pt x="939" y="1869"/>
                    </a:lnTo>
                    <a:lnTo>
                      <a:pt x="917" y="1893"/>
                    </a:lnTo>
                    <a:lnTo>
                      <a:pt x="890" y="1912"/>
                    </a:lnTo>
                    <a:lnTo>
                      <a:pt x="890" y="1932"/>
                    </a:lnTo>
                    <a:lnTo>
                      <a:pt x="887" y="1966"/>
                    </a:lnTo>
                    <a:lnTo>
                      <a:pt x="877" y="1998"/>
                    </a:lnTo>
                    <a:lnTo>
                      <a:pt x="861" y="2027"/>
                    </a:lnTo>
                    <a:lnTo>
                      <a:pt x="841" y="2053"/>
                    </a:lnTo>
                    <a:lnTo>
                      <a:pt x="815" y="2073"/>
                    </a:lnTo>
                    <a:lnTo>
                      <a:pt x="786" y="2089"/>
                    </a:lnTo>
                    <a:lnTo>
                      <a:pt x="755" y="2099"/>
                    </a:lnTo>
                    <a:lnTo>
                      <a:pt x="720" y="2102"/>
                    </a:lnTo>
                    <a:lnTo>
                      <a:pt x="272" y="2102"/>
                    </a:lnTo>
                    <a:lnTo>
                      <a:pt x="239" y="2099"/>
                    </a:lnTo>
                    <a:lnTo>
                      <a:pt x="206" y="2089"/>
                    </a:lnTo>
                    <a:lnTo>
                      <a:pt x="177" y="2073"/>
                    </a:lnTo>
                    <a:lnTo>
                      <a:pt x="151" y="2053"/>
                    </a:lnTo>
                    <a:lnTo>
                      <a:pt x="131" y="2027"/>
                    </a:lnTo>
                    <a:lnTo>
                      <a:pt x="115" y="1998"/>
                    </a:lnTo>
                    <a:lnTo>
                      <a:pt x="106" y="1966"/>
                    </a:lnTo>
                    <a:lnTo>
                      <a:pt x="102" y="1932"/>
                    </a:lnTo>
                    <a:lnTo>
                      <a:pt x="102" y="1912"/>
                    </a:lnTo>
                    <a:lnTo>
                      <a:pt x="77" y="1892"/>
                    </a:lnTo>
                    <a:lnTo>
                      <a:pt x="55" y="1868"/>
                    </a:lnTo>
                    <a:lnTo>
                      <a:pt x="37" y="1841"/>
                    </a:lnTo>
                    <a:lnTo>
                      <a:pt x="25" y="1810"/>
                    </a:lnTo>
                    <a:lnTo>
                      <a:pt x="18" y="1777"/>
                    </a:lnTo>
                    <a:lnTo>
                      <a:pt x="12" y="1707"/>
                    </a:lnTo>
                    <a:lnTo>
                      <a:pt x="8" y="1640"/>
                    </a:lnTo>
                    <a:lnTo>
                      <a:pt x="4" y="1580"/>
                    </a:lnTo>
                    <a:lnTo>
                      <a:pt x="2" y="1522"/>
                    </a:lnTo>
                    <a:lnTo>
                      <a:pt x="0" y="1465"/>
                    </a:lnTo>
                    <a:lnTo>
                      <a:pt x="0" y="1408"/>
                    </a:lnTo>
                    <a:lnTo>
                      <a:pt x="3" y="1349"/>
                    </a:lnTo>
                    <a:lnTo>
                      <a:pt x="5" y="1289"/>
                    </a:lnTo>
                    <a:lnTo>
                      <a:pt x="9" y="1222"/>
                    </a:lnTo>
                    <a:lnTo>
                      <a:pt x="14" y="1152"/>
                    </a:lnTo>
                    <a:lnTo>
                      <a:pt x="21" y="1111"/>
                    </a:lnTo>
                    <a:lnTo>
                      <a:pt x="35" y="1073"/>
                    </a:lnTo>
                    <a:lnTo>
                      <a:pt x="55" y="1038"/>
                    </a:lnTo>
                    <a:lnTo>
                      <a:pt x="80" y="1007"/>
                    </a:lnTo>
                    <a:lnTo>
                      <a:pt x="110" y="980"/>
                    </a:lnTo>
                    <a:lnTo>
                      <a:pt x="144" y="958"/>
                    </a:lnTo>
                    <a:lnTo>
                      <a:pt x="181" y="943"/>
                    </a:lnTo>
                    <a:lnTo>
                      <a:pt x="220" y="933"/>
                    </a:lnTo>
                    <a:lnTo>
                      <a:pt x="202" y="897"/>
                    </a:lnTo>
                    <a:lnTo>
                      <a:pt x="189" y="858"/>
                    </a:lnTo>
                    <a:lnTo>
                      <a:pt x="181" y="817"/>
                    </a:lnTo>
                    <a:lnTo>
                      <a:pt x="178" y="773"/>
                    </a:lnTo>
                    <a:lnTo>
                      <a:pt x="182" y="724"/>
                    </a:lnTo>
                    <a:lnTo>
                      <a:pt x="193" y="677"/>
                    </a:lnTo>
                    <a:lnTo>
                      <a:pt x="211" y="633"/>
                    </a:lnTo>
                    <a:lnTo>
                      <a:pt x="234" y="592"/>
                    </a:lnTo>
                    <a:lnTo>
                      <a:pt x="264" y="556"/>
                    </a:lnTo>
                    <a:lnTo>
                      <a:pt x="298" y="523"/>
                    </a:lnTo>
                    <a:lnTo>
                      <a:pt x="336" y="497"/>
                    </a:lnTo>
                    <a:lnTo>
                      <a:pt x="379" y="476"/>
                    </a:lnTo>
                    <a:lnTo>
                      <a:pt x="424" y="462"/>
                    </a:lnTo>
                    <a:lnTo>
                      <a:pt x="472" y="453"/>
                    </a:lnTo>
                    <a:lnTo>
                      <a:pt x="472" y="181"/>
                    </a:lnTo>
                    <a:lnTo>
                      <a:pt x="476" y="148"/>
                    </a:lnTo>
                    <a:lnTo>
                      <a:pt x="484" y="117"/>
                    </a:lnTo>
                    <a:lnTo>
                      <a:pt x="498" y="89"/>
                    </a:lnTo>
                    <a:lnTo>
                      <a:pt x="517" y="64"/>
                    </a:lnTo>
                    <a:lnTo>
                      <a:pt x="540" y="42"/>
                    </a:lnTo>
                    <a:lnTo>
                      <a:pt x="566" y="24"/>
                    </a:lnTo>
                    <a:lnTo>
                      <a:pt x="596" y="11"/>
                    </a:lnTo>
                    <a:lnTo>
                      <a:pt x="629" y="2"/>
                    </a:lnTo>
                    <a:lnTo>
                      <a:pt x="663" y="0"/>
                    </a:lnTo>
                    <a:close/>
                  </a:path>
                </a:pathLst>
              </a:custGeom>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94" name="Freeform 73"/>
              <p:cNvSpPr>
                <a:spLocks noEditPoints="1"/>
              </p:cNvSpPr>
              <p:nvPr/>
            </p:nvSpPr>
            <p:spPr bwMode="auto">
              <a:xfrm>
                <a:off x="11127615" y="5242595"/>
                <a:ext cx="474946" cy="543795"/>
              </a:xfrm>
              <a:custGeom>
                <a:avLst/>
                <a:gdLst>
                  <a:gd name="T0" fmla="*/ 1688 w 2036"/>
                  <a:gd name="T1" fmla="*/ 1188 h 2331"/>
                  <a:gd name="T2" fmla="*/ 1886 w 2036"/>
                  <a:gd name="T3" fmla="*/ 1201 h 2331"/>
                  <a:gd name="T4" fmla="*/ 1987 w 2036"/>
                  <a:gd name="T5" fmla="*/ 1255 h 2331"/>
                  <a:gd name="T6" fmla="*/ 2026 w 2036"/>
                  <a:gd name="T7" fmla="*/ 1411 h 2331"/>
                  <a:gd name="T8" fmla="*/ 2036 w 2036"/>
                  <a:gd name="T9" fmla="*/ 1672 h 2331"/>
                  <a:gd name="T10" fmla="*/ 2028 w 2036"/>
                  <a:gd name="T11" fmla="*/ 1921 h 2331"/>
                  <a:gd name="T12" fmla="*/ 2000 w 2036"/>
                  <a:gd name="T13" fmla="*/ 2106 h 2331"/>
                  <a:gd name="T14" fmla="*/ 1936 w 2036"/>
                  <a:gd name="T15" fmla="*/ 2137 h 2331"/>
                  <a:gd name="T16" fmla="*/ 1921 w 2036"/>
                  <a:gd name="T17" fmla="*/ 2141 h 2331"/>
                  <a:gd name="T18" fmla="*/ 1902 w 2036"/>
                  <a:gd name="T19" fmla="*/ 2305 h 2331"/>
                  <a:gd name="T20" fmla="*/ 1308 w 2036"/>
                  <a:gd name="T21" fmla="*/ 2331 h 2331"/>
                  <a:gd name="T22" fmla="*/ 1250 w 2036"/>
                  <a:gd name="T23" fmla="*/ 2288 h 2331"/>
                  <a:gd name="T24" fmla="*/ 1236 w 2036"/>
                  <a:gd name="T25" fmla="*/ 2141 h 2331"/>
                  <a:gd name="T26" fmla="*/ 1213 w 2036"/>
                  <a:gd name="T27" fmla="*/ 2135 h 2331"/>
                  <a:gd name="T28" fmla="*/ 1151 w 2036"/>
                  <a:gd name="T29" fmla="*/ 2089 h 2331"/>
                  <a:gd name="T30" fmla="*/ 1129 w 2036"/>
                  <a:gd name="T31" fmla="*/ 1855 h 2331"/>
                  <a:gd name="T32" fmla="*/ 1125 w 2036"/>
                  <a:gd name="T33" fmla="*/ 1610 h 2331"/>
                  <a:gd name="T34" fmla="*/ 1140 w 2036"/>
                  <a:gd name="T35" fmla="*/ 1334 h 2331"/>
                  <a:gd name="T36" fmla="*/ 1195 w 2036"/>
                  <a:gd name="T37" fmla="*/ 1234 h 2331"/>
                  <a:gd name="T38" fmla="*/ 1334 w 2036"/>
                  <a:gd name="T39" fmla="*/ 1198 h 2331"/>
                  <a:gd name="T40" fmla="*/ 1510 w 2036"/>
                  <a:gd name="T41" fmla="*/ 1187 h 2331"/>
                  <a:gd name="T42" fmla="*/ 1624 w 2036"/>
                  <a:gd name="T43" fmla="*/ 622 h 2331"/>
                  <a:gd name="T44" fmla="*/ 1758 w 2036"/>
                  <a:gd name="T45" fmla="*/ 691 h 2331"/>
                  <a:gd name="T46" fmla="*/ 1826 w 2036"/>
                  <a:gd name="T47" fmla="*/ 824 h 2331"/>
                  <a:gd name="T48" fmla="*/ 1802 w 2036"/>
                  <a:gd name="T49" fmla="*/ 976 h 2331"/>
                  <a:gd name="T50" fmla="*/ 1696 w 2036"/>
                  <a:gd name="T51" fmla="*/ 1082 h 2331"/>
                  <a:gd name="T52" fmla="*/ 1545 w 2036"/>
                  <a:gd name="T53" fmla="*/ 1106 h 2331"/>
                  <a:gd name="T54" fmla="*/ 1411 w 2036"/>
                  <a:gd name="T55" fmla="*/ 1037 h 2331"/>
                  <a:gd name="T56" fmla="*/ 1342 w 2036"/>
                  <a:gd name="T57" fmla="*/ 904 h 2331"/>
                  <a:gd name="T58" fmla="*/ 1366 w 2036"/>
                  <a:gd name="T59" fmla="*/ 752 h 2331"/>
                  <a:gd name="T60" fmla="*/ 1472 w 2036"/>
                  <a:gd name="T61" fmla="*/ 646 h 2331"/>
                  <a:gd name="T62" fmla="*/ 362 w 2036"/>
                  <a:gd name="T63" fmla="*/ 466 h 2331"/>
                  <a:gd name="T64" fmla="*/ 491 w 2036"/>
                  <a:gd name="T65" fmla="*/ 470 h 2331"/>
                  <a:gd name="T66" fmla="*/ 655 w 2036"/>
                  <a:gd name="T67" fmla="*/ 484 h 2331"/>
                  <a:gd name="T68" fmla="*/ 733 w 2036"/>
                  <a:gd name="T69" fmla="*/ 562 h 2331"/>
                  <a:gd name="T70" fmla="*/ 751 w 2036"/>
                  <a:gd name="T71" fmla="*/ 781 h 2331"/>
                  <a:gd name="T72" fmla="*/ 748 w 2036"/>
                  <a:gd name="T73" fmla="*/ 1002 h 2331"/>
                  <a:gd name="T74" fmla="*/ 729 w 2036"/>
                  <a:gd name="T75" fmla="*/ 1215 h 2331"/>
                  <a:gd name="T76" fmla="*/ 669 w 2036"/>
                  <a:gd name="T77" fmla="*/ 1250 h 2331"/>
                  <a:gd name="T78" fmla="*/ 658 w 2036"/>
                  <a:gd name="T79" fmla="*/ 1255 h 2331"/>
                  <a:gd name="T80" fmla="*/ 641 w 2036"/>
                  <a:gd name="T81" fmla="*/ 1390 h 2331"/>
                  <a:gd name="T82" fmla="*/ 152 w 2036"/>
                  <a:gd name="T83" fmla="*/ 1411 h 2331"/>
                  <a:gd name="T84" fmla="*/ 104 w 2036"/>
                  <a:gd name="T85" fmla="*/ 1375 h 2331"/>
                  <a:gd name="T86" fmla="*/ 92 w 2036"/>
                  <a:gd name="T87" fmla="*/ 1253 h 2331"/>
                  <a:gd name="T88" fmla="*/ 74 w 2036"/>
                  <a:gd name="T89" fmla="*/ 1250 h 2331"/>
                  <a:gd name="T90" fmla="*/ 18 w 2036"/>
                  <a:gd name="T91" fmla="*/ 1194 h 2331"/>
                  <a:gd name="T92" fmla="*/ 1 w 2036"/>
                  <a:gd name="T93" fmla="*/ 946 h 2331"/>
                  <a:gd name="T94" fmla="*/ 5 w 2036"/>
                  <a:gd name="T95" fmla="*/ 721 h 2331"/>
                  <a:gd name="T96" fmla="*/ 31 w 2036"/>
                  <a:gd name="T97" fmla="*/ 536 h 2331"/>
                  <a:gd name="T98" fmla="*/ 123 w 2036"/>
                  <a:gd name="T99" fmla="*/ 480 h 2331"/>
                  <a:gd name="T100" fmla="*/ 297 w 2036"/>
                  <a:gd name="T101" fmla="*/ 469 h 2331"/>
                  <a:gd name="T102" fmla="*/ 416 w 2036"/>
                  <a:gd name="T103" fmla="*/ 3 h 2331"/>
                  <a:gd name="T104" fmla="*/ 534 w 2036"/>
                  <a:gd name="T105" fmla="*/ 71 h 2331"/>
                  <a:gd name="T106" fmla="*/ 582 w 2036"/>
                  <a:gd name="T107" fmla="*/ 201 h 2331"/>
                  <a:gd name="T108" fmla="*/ 534 w 2036"/>
                  <a:gd name="T109" fmla="*/ 332 h 2331"/>
                  <a:gd name="T110" fmla="*/ 416 w 2036"/>
                  <a:gd name="T111" fmla="*/ 400 h 2331"/>
                  <a:gd name="T112" fmla="*/ 278 w 2036"/>
                  <a:gd name="T113" fmla="*/ 376 h 2331"/>
                  <a:gd name="T114" fmla="*/ 190 w 2036"/>
                  <a:gd name="T115" fmla="*/ 272 h 2331"/>
                  <a:gd name="T116" fmla="*/ 190 w 2036"/>
                  <a:gd name="T117" fmla="*/ 131 h 2331"/>
                  <a:gd name="T118" fmla="*/ 278 w 2036"/>
                  <a:gd name="T119" fmla="*/ 27 h 2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36" h="2331">
                    <a:moveTo>
                      <a:pt x="1580" y="1186"/>
                    </a:moveTo>
                    <a:lnTo>
                      <a:pt x="1614" y="1186"/>
                    </a:lnTo>
                    <a:lnTo>
                      <a:pt x="1650" y="1187"/>
                    </a:lnTo>
                    <a:lnTo>
                      <a:pt x="1688" y="1188"/>
                    </a:lnTo>
                    <a:lnTo>
                      <a:pt x="1729" y="1190"/>
                    </a:lnTo>
                    <a:lnTo>
                      <a:pt x="1775" y="1194"/>
                    </a:lnTo>
                    <a:lnTo>
                      <a:pt x="1827" y="1198"/>
                    </a:lnTo>
                    <a:lnTo>
                      <a:pt x="1886" y="1201"/>
                    </a:lnTo>
                    <a:lnTo>
                      <a:pt x="1915" y="1206"/>
                    </a:lnTo>
                    <a:lnTo>
                      <a:pt x="1942" y="1218"/>
                    </a:lnTo>
                    <a:lnTo>
                      <a:pt x="1966" y="1234"/>
                    </a:lnTo>
                    <a:lnTo>
                      <a:pt x="1987" y="1255"/>
                    </a:lnTo>
                    <a:lnTo>
                      <a:pt x="2004" y="1279"/>
                    </a:lnTo>
                    <a:lnTo>
                      <a:pt x="2014" y="1305"/>
                    </a:lnTo>
                    <a:lnTo>
                      <a:pt x="2020" y="1334"/>
                    </a:lnTo>
                    <a:lnTo>
                      <a:pt x="2026" y="1411"/>
                    </a:lnTo>
                    <a:lnTo>
                      <a:pt x="2030" y="1482"/>
                    </a:lnTo>
                    <a:lnTo>
                      <a:pt x="2034" y="1547"/>
                    </a:lnTo>
                    <a:lnTo>
                      <a:pt x="2036" y="1610"/>
                    </a:lnTo>
                    <a:lnTo>
                      <a:pt x="2036" y="1672"/>
                    </a:lnTo>
                    <a:lnTo>
                      <a:pt x="2036" y="1731"/>
                    </a:lnTo>
                    <a:lnTo>
                      <a:pt x="2035" y="1793"/>
                    </a:lnTo>
                    <a:lnTo>
                      <a:pt x="2031" y="1855"/>
                    </a:lnTo>
                    <a:lnTo>
                      <a:pt x="2028" y="1921"/>
                    </a:lnTo>
                    <a:lnTo>
                      <a:pt x="2022" y="1992"/>
                    </a:lnTo>
                    <a:lnTo>
                      <a:pt x="2016" y="2068"/>
                    </a:lnTo>
                    <a:lnTo>
                      <a:pt x="2011" y="2089"/>
                    </a:lnTo>
                    <a:lnTo>
                      <a:pt x="2000" y="2106"/>
                    </a:lnTo>
                    <a:lnTo>
                      <a:pt x="1985" y="2120"/>
                    </a:lnTo>
                    <a:lnTo>
                      <a:pt x="1967" y="2131"/>
                    </a:lnTo>
                    <a:lnTo>
                      <a:pt x="1948" y="2135"/>
                    </a:lnTo>
                    <a:lnTo>
                      <a:pt x="1936" y="2137"/>
                    </a:lnTo>
                    <a:lnTo>
                      <a:pt x="1930" y="2138"/>
                    </a:lnTo>
                    <a:lnTo>
                      <a:pt x="1927" y="2140"/>
                    </a:lnTo>
                    <a:lnTo>
                      <a:pt x="1925" y="2141"/>
                    </a:lnTo>
                    <a:lnTo>
                      <a:pt x="1921" y="2141"/>
                    </a:lnTo>
                    <a:lnTo>
                      <a:pt x="1913" y="2142"/>
                    </a:lnTo>
                    <a:lnTo>
                      <a:pt x="1913" y="2269"/>
                    </a:lnTo>
                    <a:lnTo>
                      <a:pt x="1910" y="2288"/>
                    </a:lnTo>
                    <a:lnTo>
                      <a:pt x="1902" y="2305"/>
                    </a:lnTo>
                    <a:lnTo>
                      <a:pt x="1889" y="2319"/>
                    </a:lnTo>
                    <a:lnTo>
                      <a:pt x="1872" y="2327"/>
                    </a:lnTo>
                    <a:lnTo>
                      <a:pt x="1852" y="2331"/>
                    </a:lnTo>
                    <a:lnTo>
                      <a:pt x="1308" y="2331"/>
                    </a:lnTo>
                    <a:lnTo>
                      <a:pt x="1289" y="2327"/>
                    </a:lnTo>
                    <a:lnTo>
                      <a:pt x="1272" y="2319"/>
                    </a:lnTo>
                    <a:lnTo>
                      <a:pt x="1259" y="2305"/>
                    </a:lnTo>
                    <a:lnTo>
                      <a:pt x="1250" y="2288"/>
                    </a:lnTo>
                    <a:lnTo>
                      <a:pt x="1248" y="2269"/>
                    </a:lnTo>
                    <a:lnTo>
                      <a:pt x="1248" y="2142"/>
                    </a:lnTo>
                    <a:lnTo>
                      <a:pt x="1239" y="2141"/>
                    </a:lnTo>
                    <a:lnTo>
                      <a:pt x="1236" y="2141"/>
                    </a:lnTo>
                    <a:lnTo>
                      <a:pt x="1233" y="2140"/>
                    </a:lnTo>
                    <a:lnTo>
                      <a:pt x="1231" y="2138"/>
                    </a:lnTo>
                    <a:lnTo>
                      <a:pt x="1225" y="2137"/>
                    </a:lnTo>
                    <a:lnTo>
                      <a:pt x="1213" y="2135"/>
                    </a:lnTo>
                    <a:lnTo>
                      <a:pt x="1193" y="2131"/>
                    </a:lnTo>
                    <a:lnTo>
                      <a:pt x="1175" y="2120"/>
                    </a:lnTo>
                    <a:lnTo>
                      <a:pt x="1161" y="2106"/>
                    </a:lnTo>
                    <a:lnTo>
                      <a:pt x="1151" y="2089"/>
                    </a:lnTo>
                    <a:lnTo>
                      <a:pt x="1145" y="2068"/>
                    </a:lnTo>
                    <a:lnTo>
                      <a:pt x="1139" y="1992"/>
                    </a:lnTo>
                    <a:lnTo>
                      <a:pt x="1133" y="1921"/>
                    </a:lnTo>
                    <a:lnTo>
                      <a:pt x="1129" y="1855"/>
                    </a:lnTo>
                    <a:lnTo>
                      <a:pt x="1126" y="1793"/>
                    </a:lnTo>
                    <a:lnTo>
                      <a:pt x="1125" y="1731"/>
                    </a:lnTo>
                    <a:lnTo>
                      <a:pt x="1125" y="1672"/>
                    </a:lnTo>
                    <a:lnTo>
                      <a:pt x="1125" y="1610"/>
                    </a:lnTo>
                    <a:lnTo>
                      <a:pt x="1127" y="1547"/>
                    </a:lnTo>
                    <a:lnTo>
                      <a:pt x="1131" y="1482"/>
                    </a:lnTo>
                    <a:lnTo>
                      <a:pt x="1134" y="1411"/>
                    </a:lnTo>
                    <a:lnTo>
                      <a:pt x="1140" y="1334"/>
                    </a:lnTo>
                    <a:lnTo>
                      <a:pt x="1146" y="1305"/>
                    </a:lnTo>
                    <a:lnTo>
                      <a:pt x="1157" y="1279"/>
                    </a:lnTo>
                    <a:lnTo>
                      <a:pt x="1174" y="1255"/>
                    </a:lnTo>
                    <a:lnTo>
                      <a:pt x="1195" y="1234"/>
                    </a:lnTo>
                    <a:lnTo>
                      <a:pt x="1219" y="1218"/>
                    </a:lnTo>
                    <a:lnTo>
                      <a:pt x="1245" y="1206"/>
                    </a:lnTo>
                    <a:lnTo>
                      <a:pt x="1274" y="1201"/>
                    </a:lnTo>
                    <a:lnTo>
                      <a:pt x="1334" y="1198"/>
                    </a:lnTo>
                    <a:lnTo>
                      <a:pt x="1386" y="1194"/>
                    </a:lnTo>
                    <a:lnTo>
                      <a:pt x="1432" y="1190"/>
                    </a:lnTo>
                    <a:lnTo>
                      <a:pt x="1473" y="1188"/>
                    </a:lnTo>
                    <a:lnTo>
                      <a:pt x="1510" y="1187"/>
                    </a:lnTo>
                    <a:lnTo>
                      <a:pt x="1546" y="1186"/>
                    </a:lnTo>
                    <a:lnTo>
                      <a:pt x="1580" y="1186"/>
                    </a:lnTo>
                    <a:close/>
                    <a:moveTo>
                      <a:pt x="1584" y="620"/>
                    </a:moveTo>
                    <a:lnTo>
                      <a:pt x="1624" y="622"/>
                    </a:lnTo>
                    <a:lnTo>
                      <a:pt x="1661" y="632"/>
                    </a:lnTo>
                    <a:lnTo>
                      <a:pt x="1696" y="646"/>
                    </a:lnTo>
                    <a:lnTo>
                      <a:pt x="1729" y="667"/>
                    </a:lnTo>
                    <a:lnTo>
                      <a:pt x="1758" y="691"/>
                    </a:lnTo>
                    <a:lnTo>
                      <a:pt x="1782" y="720"/>
                    </a:lnTo>
                    <a:lnTo>
                      <a:pt x="1802" y="752"/>
                    </a:lnTo>
                    <a:lnTo>
                      <a:pt x="1817" y="787"/>
                    </a:lnTo>
                    <a:lnTo>
                      <a:pt x="1826" y="824"/>
                    </a:lnTo>
                    <a:lnTo>
                      <a:pt x="1829" y="864"/>
                    </a:lnTo>
                    <a:lnTo>
                      <a:pt x="1826" y="904"/>
                    </a:lnTo>
                    <a:lnTo>
                      <a:pt x="1817" y="941"/>
                    </a:lnTo>
                    <a:lnTo>
                      <a:pt x="1802" y="976"/>
                    </a:lnTo>
                    <a:lnTo>
                      <a:pt x="1782" y="1009"/>
                    </a:lnTo>
                    <a:lnTo>
                      <a:pt x="1758" y="1037"/>
                    </a:lnTo>
                    <a:lnTo>
                      <a:pt x="1729" y="1062"/>
                    </a:lnTo>
                    <a:lnTo>
                      <a:pt x="1696" y="1082"/>
                    </a:lnTo>
                    <a:lnTo>
                      <a:pt x="1661" y="1097"/>
                    </a:lnTo>
                    <a:lnTo>
                      <a:pt x="1624" y="1106"/>
                    </a:lnTo>
                    <a:lnTo>
                      <a:pt x="1584" y="1109"/>
                    </a:lnTo>
                    <a:lnTo>
                      <a:pt x="1545" y="1106"/>
                    </a:lnTo>
                    <a:lnTo>
                      <a:pt x="1507" y="1097"/>
                    </a:lnTo>
                    <a:lnTo>
                      <a:pt x="1472" y="1082"/>
                    </a:lnTo>
                    <a:lnTo>
                      <a:pt x="1440" y="1062"/>
                    </a:lnTo>
                    <a:lnTo>
                      <a:pt x="1411" y="1037"/>
                    </a:lnTo>
                    <a:lnTo>
                      <a:pt x="1387" y="1009"/>
                    </a:lnTo>
                    <a:lnTo>
                      <a:pt x="1366" y="976"/>
                    </a:lnTo>
                    <a:lnTo>
                      <a:pt x="1352" y="941"/>
                    </a:lnTo>
                    <a:lnTo>
                      <a:pt x="1342" y="904"/>
                    </a:lnTo>
                    <a:lnTo>
                      <a:pt x="1340" y="864"/>
                    </a:lnTo>
                    <a:lnTo>
                      <a:pt x="1342" y="824"/>
                    </a:lnTo>
                    <a:lnTo>
                      <a:pt x="1352" y="787"/>
                    </a:lnTo>
                    <a:lnTo>
                      <a:pt x="1366" y="752"/>
                    </a:lnTo>
                    <a:lnTo>
                      <a:pt x="1387" y="720"/>
                    </a:lnTo>
                    <a:lnTo>
                      <a:pt x="1411" y="691"/>
                    </a:lnTo>
                    <a:lnTo>
                      <a:pt x="1440" y="667"/>
                    </a:lnTo>
                    <a:lnTo>
                      <a:pt x="1472" y="646"/>
                    </a:lnTo>
                    <a:lnTo>
                      <a:pt x="1507" y="632"/>
                    </a:lnTo>
                    <a:lnTo>
                      <a:pt x="1545" y="622"/>
                    </a:lnTo>
                    <a:lnTo>
                      <a:pt x="1584" y="620"/>
                    </a:lnTo>
                    <a:close/>
                    <a:moveTo>
                      <a:pt x="362" y="466"/>
                    </a:moveTo>
                    <a:lnTo>
                      <a:pt x="392" y="466"/>
                    </a:lnTo>
                    <a:lnTo>
                      <a:pt x="422" y="467"/>
                    </a:lnTo>
                    <a:lnTo>
                      <a:pt x="455" y="469"/>
                    </a:lnTo>
                    <a:lnTo>
                      <a:pt x="491" y="470"/>
                    </a:lnTo>
                    <a:lnTo>
                      <a:pt x="531" y="472"/>
                    </a:lnTo>
                    <a:lnTo>
                      <a:pt x="577" y="476"/>
                    </a:lnTo>
                    <a:lnTo>
                      <a:pt x="629" y="480"/>
                    </a:lnTo>
                    <a:lnTo>
                      <a:pt x="655" y="484"/>
                    </a:lnTo>
                    <a:lnTo>
                      <a:pt x="681" y="496"/>
                    </a:lnTo>
                    <a:lnTo>
                      <a:pt x="703" y="515"/>
                    </a:lnTo>
                    <a:lnTo>
                      <a:pt x="721" y="536"/>
                    </a:lnTo>
                    <a:lnTo>
                      <a:pt x="733" y="562"/>
                    </a:lnTo>
                    <a:lnTo>
                      <a:pt x="739" y="588"/>
                    </a:lnTo>
                    <a:lnTo>
                      <a:pt x="744" y="658"/>
                    </a:lnTo>
                    <a:lnTo>
                      <a:pt x="748" y="721"/>
                    </a:lnTo>
                    <a:lnTo>
                      <a:pt x="751" y="781"/>
                    </a:lnTo>
                    <a:lnTo>
                      <a:pt x="752" y="836"/>
                    </a:lnTo>
                    <a:lnTo>
                      <a:pt x="752" y="892"/>
                    </a:lnTo>
                    <a:lnTo>
                      <a:pt x="751" y="946"/>
                    </a:lnTo>
                    <a:lnTo>
                      <a:pt x="748" y="1002"/>
                    </a:lnTo>
                    <a:lnTo>
                      <a:pt x="746" y="1061"/>
                    </a:lnTo>
                    <a:lnTo>
                      <a:pt x="741" y="1125"/>
                    </a:lnTo>
                    <a:lnTo>
                      <a:pt x="735" y="1194"/>
                    </a:lnTo>
                    <a:lnTo>
                      <a:pt x="729" y="1215"/>
                    </a:lnTo>
                    <a:lnTo>
                      <a:pt x="716" y="1232"/>
                    </a:lnTo>
                    <a:lnTo>
                      <a:pt x="699" y="1244"/>
                    </a:lnTo>
                    <a:lnTo>
                      <a:pt x="680" y="1250"/>
                    </a:lnTo>
                    <a:lnTo>
                      <a:pt x="669" y="1250"/>
                    </a:lnTo>
                    <a:lnTo>
                      <a:pt x="664" y="1251"/>
                    </a:lnTo>
                    <a:lnTo>
                      <a:pt x="663" y="1252"/>
                    </a:lnTo>
                    <a:lnTo>
                      <a:pt x="660" y="1253"/>
                    </a:lnTo>
                    <a:lnTo>
                      <a:pt x="658" y="1255"/>
                    </a:lnTo>
                    <a:lnTo>
                      <a:pt x="651" y="1256"/>
                    </a:lnTo>
                    <a:lnTo>
                      <a:pt x="651" y="1360"/>
                    </a:lnTo>
                    <a:lnTo>
                      <a:pt x="648" y="1375"/>
                    </a:lnTo>
                    <a:lnTo>
                      <a:pt x="641" y="1390"/>
                    </a:lnTo>
                    <a:lnTo>
                      <a:pt x="630" y="1401"/>
                    </a:lnTo>
                    <a:lnTo>
                      <a:pt x="617" y="1408"/>
                    </a:lnTo>
                    <a:lnTo>
                      <a:pt x="600" y="1411"/>
                    </a:lnTo>
                    <a:lnTo>
                      <a:pt x="152" y="1411"/>
                    </a:lnTo>
                    <a:lnTo>
                      <a:pt x="137" y="1408"/>
                    </a:lnTo>
                    <a:lnTo>
                      <a:pt x="122" y="1401"/>
                    </a:lnTo>
                    <a:lnTo>
                      <a:pt x="111" y="1390"/>
                    </a:lnTo>
                    <a:lnTo>
                      <a:pt x="104" y="1375"/>
                    </a:lnTo>
                    <a:lnTo>
                      <a:pt x="102" y="1360"/>
                    </a:lnTo>
                    <a:lnTo>
                      <a:pt x="102" y="1256"/>
                    </a:lnTo>
                    <a:lnTo>
                      <a:pt x="94" y="1255"/>
                    </a:lnTo>
                    <a:lnTo>
                      <a:pt x="92" y="1253"/>
                    </a:lnTo>
                    <a:lnTo>
                      <a:pt x="91" y="1252"/>
                    </a:lnTo>
                    <a:lnTo>
                      <a:pt x="88" y="1251"/>
                    </a:lnTo>
                    <a:lnTo>
                      <a:pt x="83" y="1250"/>
                    </a:lnTo>
                    <a:lnTo>
                      <a:pt x="74" y="1250"/>
                    </a:lnTo>
                    <a:lnTo>
                      <a:pt x="53" y="1244"/>
                    </a:lnTo>
                    <a:lnTo>
                      <a:pt x="36" y="1232"/>
                    </a:lnTo>
                    <a:lnTo>
                      <a:pt x="24" y="1215"/>
                    </a:lnTo>
                    <a:lnTo>
                      <a:pt x="18" y="1194"/>
                    </a:lnTo>
                    <a:lnTo>
                      <a:pt x="12" y="1125"/>
                    </a:lnTo>
                    <a:lnTo>
                      <a:pt x="7" y="1061"/>
                    </a:lnTo>
                    <a:lnTo>
                      <a:pt x="4" y="1002"/>
                    </a:lnTo>
                    <a:lnTo>
                      <a:pt x="1" y="946"/>
                    </a:lnTo>
                    <a:lnTo>
                      <a:pt x="0" y="892"/>
                    </a:lnTo>
                    <a:lnTo>
                      <a:pt x="0" y="836"/>
                    </a:lnTo>
                    <a:lnTo>
                      <a:pt x="2" y="781"/>
                    </a:lnTo>
                    <a:lnTo>
                      <a:pt x="5" y="721"/>
                    </a:lnTo>
                    <a:lnTo>
                      <a:pt x="9" y="658"/>
                    </a:lnTo>
                    <a:lnTo>
                      <a:pt x="13" y="588"/>
                    </a:lnTo>
                    <a:lnTo>
                      <a:pt x="19" y="562"/>
                    </a:lnTo>
                    <a:lnTo>
                      <a:pt x="31" y="536"/>
                    </a:lnTo>
                    <a:lnTo>
                      <a:pt x="50" y="515"/>
                    </a:lnTo>
                    <a:lnTo>
                      <a:pt x="71" y="496"/>
                    </a:lnTo>
                    <a:lnTo>
                      <a:pt x="97" y="484"/>
                    </a:lnTo>
                    <a:lnTo>
                      <a:pt x="123" y="480"/>
                    </a:lnTo>
                    <a:lnTo>
                      <a:pt x="177" y="476"/>
                    </a:lnTo>
                    <a:lnTo>
                      <a:pt x="221" y="472"/>
                    </a:lnTo>
                    <a:lnTo>
                      <a:pt x="261" y="470"/>
                    </a:lnTo>
                    <a:lnTo>
                      <a:pt x="297" y="469"/>
                    </a:lnTo>
                    <a:lnTo>
                      <a:pt x="330" y="467"/>
                    </a:lnTo>
                    <a:lnTo>
                      <a:pt x="362" y="466"/>
                    </a:lnTo>
                    <a:close/>
                    <a:moveTo>
                      <a:pt x="380" y="0"/>
                    </a:moveTo>
                    <a:lnTo>
                      <a:pt x="416" y="3"/>
                    </a:lnTo>
                    <a:lnTo>
                      <a:pt x="450" y="12"/>
                    </a:lnTo>
                    <a:lnTo>
                      <a:pt x="481" y="27"/>
                    </a:lnTo>
                    <a:lnTo>
                      <a:pt x="509" y="47"/>
                    </a:lnTo>
                    <a:lnTo>
                      <a:pt x="534" y="71"/>
                    </a:lnTo>
                    <a:lnTo>
                      <a:pt x="554" y="100"/>
                    </a:lnTo>
                    <a:lnTo>
                      <a:pt x="568" y="131"/>
                    </a:lnTo>
                    <a:lnTo>
                      <a:pt x="578" y="165"/>
                    </a:lnTo>
                    <a:lnTo>
                      <a:pt x="582" y="201"/>
                    </a:lnTo>
                    <a:lnTo>
                      <a:pt x="578" y="238"/>
                    </a:lnTo>
                    <a:lnTo>
                      <a:pt x="568" y="272"/>
                    </a:lnTo>
                    <a:lnTo>
                      <a:pt x="554" y="303"/>
                    </a:lnTo>
                    <a:lnTo>
                      <a:pt x="534" y="332"/>
                    </a:lnTo>
                    <a:lnTo>
                      <a:pt x="509" y="356"/>
                    </a:lnTo>
                    <a:lnTo>
                      <a:pt x="481" y="376"/>
                    </a:lnTo>
                    <a:lnTo>
                      <a:pt x="450" y="391"/>
                    </a:lnTo>
                    <a:lnTo>
                      <a:pt x="416" y="400"/>
                    </a:lnTo>
                    <a:lnTo>
                      <a:pt x="380" y="403"/>
                    </a:lnTo>
                    <a:lnTo>
                      <a:pt x="343" y="400"/>
                    </a:lnTo>
                    <a:lnTo>
                      <a:pt x="310" y="391"/>
                    </a:lnTo>
                    <a:lnTo>
                      <a:pt x="278" y="376"/>
                    </a:lnTo>
                    <a:lnTo>
                      <a:pt x="249" y="356"/>
                    </a:lnTo>
                    <a:lnTo>
                      <a:pt x="225" y="332"/>
                    </a:lnTo>
                    <a:lnTo>
                      <a:pt x="206" y="303"/>
                    </a:lnTo>
                    <a:lnTo>
                      <a:pt x="190" y="272"/>
                    </a:lnTo>
                    <a:lnTo>
                      <a:pt x="181" y="238"/>
                    </a:lnTo>
                    <a:lnTo>
                      <a:pt x="178" y="201"/>
                    </a:lnTo>
                    <a:lnTo>
                      <a:pt x="181" y="165"/>
                    </a:lnTo>
                    <a:lnTo>
                      <a:pt x="190" y="131"/>
                    </a:lnTo>
                    <a:lnTo>
                      <a:pt x="206" y="100"/>
                    </a:lnTo>
                    <a:lnTo>
                      <a:pt x="225" y="71"/>
                    </a:lnTo>
                    <a:lnTo>
                      <a:pt x="249" y="47"/>
                    </a:lnTo>
                    <a:lnTo>
                      <a:pt x="278" y="27"/>
                    </a:lnTo>
                    <a:lnTo>
                      <a:pt x="310" y="12"/>
                    </a:lnTo>
                    <a:lnTo>
                      <a:pt x="343" y="3"/>
                    </a:lnTo>
                    <a:lnTo>
                      <a:pt x="380" y="0"/>
                    </a:lnTo>
                    <a:close/>
                  </a:path>
                </a:pathLst>
              </a:custGeom>
              <a:solidFill>
                <a:srgbClr val="7F7F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95" name="Freeform 74"/>
              <p:cNvSpPr>
                <a:spLocks noEditPoints="1"/>
              </p:cNvSpPr>
              <p:nvPr/>
            </p:nvSpPr>
            <p:spPr bwMode="auto">
              <a:xfrm>
                <a:off x="11237313" y="5137571"/>
                <a:ext cx="632483" cy="463276"/>
              </a:xfrm>
              <a:custGeom>
                <a:avLst/>
                <a:gdLst>
                  <a:gd name="T0" fmla="*/ 2045 w 2708"/>
                  <a:gd name="T1" fmla="*/ 1754 h 1986"/>
                  <a:gd name="T2" fmla="*/ 2157 w 2708"/>
                  <a:gd name="T3" fmla="*/ 1889 h 1986"/>
                  <a:gd name="T4" fmla="*/ 2189 w 2708"/>
                  <a:gd name="T5" fmla="*/ 1901 h 1986"/>
                  <a:gd name="T6" fmla="*/ 2207 w 2708"/>
                  <a:gd name="T7" fmla="*/ 1932 h 1986"/>
                  <a:gd name="T8" fmla="*/ 2211 w 2708"/>
                  <a:gd name="T9" fmla="*/ 1986 h 1986"/>
                  <a:gd name="T10" fmla="*/ 1686 w 2708"/>
                  <a:gd name="T11" fmla="*/ 1939 h 1986"/>
                  <a:gd name="T12" fmla="*/ 1691 w 2708"/>
                  <a:gd name="T13" fmla="*/ 1889 h 1986"/>
                  <a:gd name="T14" fmla="*/ 535 w 2708"/>
                  <a:gd name="T15" fmla="*/ 1064 h 1986"/>
                  <a:gd name="T16" fmla="*/ 822 w 2708"/>
                  <a:gd name="T17" fmla="*/ 1078 h 1986"/>
                  <a:gd name="T18" fmla="*/ 770 w 2708"/>
                  <a:gd name="T19" fmla="*/ 1159 h 1986"/>
                  <a:gd name="T20" fmla="*/ 741 w 2708"/>
                  <a:gd name="T21" fmla="*/ 1252 h 1986"/>
                  <a:gd name="T22" fmla="*/ 401 w 2708"/>
                  <a:gd name="T23" fmla="*/ 1226 h 1986"/>
                  <a:gd name="T24" fmla="*/ 409 w 2708"/>
                  <a:gd name="T25" fmla="*/ 1195 h 1986"/>
                  <a:gd name="T26" fmla="*/ 430 w 2708"/>
                  <a:gd name="T27" fmla="*/ 1176 h 1986"/>
                  <a:gd name="T28" fmla="*/ 535 w 2708"/>
                  <a:gd name="T29" fmla="*/ 1173 h 1986"/>
                  <a:gd name="T30" fmla="*/ 200 w 2708"/>
                  <a:gd name="T31" fmla="*/ 807 h 1986"/>
                  <a:gd name="T32" fmla="*/ 899 w 2708"/>
                  <a:gd name="T33" fmla="*/ 977 h 1986"/>
                  <a:gd name="T34" fmla="*/ 368 w 2708"/>
                  <a:gd name="T35" fmla="*/ 942 h 1986"/>
                  <a:gd name="T36" fmla="*/ 326 w 2708"/>
                  <a:gd name="T37" fmla="*/ 882 h 1986"/>
                  <a:gd name="T38" fmla="*/ 268 w 2708"/>
                  <a:gd name="T39" fmla="*/ 837 h 1986"/>
                  <a:gd name="T40" fmla="*/ 198 w 2708"/>
                  <a:gd name="T41" fmla="*/ 810 h 1986"/>
                  <a:gd name="T42" fmla="*/ 1114 w 2708"/>
                  <a:gd name="T43" fmla="*/ 433 h 1986"/>
                  <a:gd name="T44" fmla="*/ 2644 w 2708"/>
                  <a:gd name="T45" fmla="*/ 436 h 1986"/>
                  <a:gd name="T46" fmla="*/ 2683 w 2708"/>
                  <a:gd name="T47" fmla="*/ 456 h 1986"/>
                  <a:gd name="T48" fmla="*/ 2704 w 2708"/>
                  <a:gd name="T49" fmla="*/ 489 h 1986"/>
                  <a:gd name="T50" fmla="*/ 2708 w 2708"/>
                  <a:gd name="T51" fmla="*/ 1569 h 1986"/>
                  <a:gd name="T52" fmla="*/ 2696 w 2708"/>
                  <a:gd name="T53" fmla="*/ 1607 h 1986"/>
                  <a:gd name="T54" fmla="*/ 2664 w 2708"/>
                  <a:gd name="T55" fmla="*/ 1634 h 1986"/>
                  <a:gd name="T56" fmla="*/ 2621 w 2708"/>
                  <a:gd name="T57" fmla="*/ 1645 h 1986"/>
                  <a:gd name="T58" fmla="*/ 1602 w 2708"/>
                  <a:gd name="T59" fmla="*/ 1613 h 1986"/>
                  <a:gd name="T60" fmla="*/ 1539 w 2708"/>
                  <a:gd name="T61" fmla="*/ 1564 h 1986"/>
                  <a:gd name="T62" fmla="*/ 1464 w 2708"/>
                  <a:gd name="T63" fmla="*/ 1533 h 1986"/>
                  <a:gd name="T64" fmla="*/ 1420 w 2708"/>
                  <a:gd name="T65" fmla="*/ 1526 h 1986"/>
                  <a:gd name="T66" fmla="*/ 1454 w 2708"/>
                  <a:gd name="T67" fmla="*/ 1466 h 1986"/>
                  <a:gd name="T68" fmla="*/ 2563 w 2708"/>
                  <a:gd name="T69" fmla="*/ 1433 h 1986"/>
                  <a:gd name="T70" fmla="*/ 1166 w 2708"/>
                  <a:gd name="T71" fmla="*/ 576 h 1986"/>
                  <a:gd name="T72" fmla="*/ 1140 w 2708"/>
                  <a:gd name="T73" fmla="*/ 946 h 1986"/>
                  <a:gd name="T74" fmla="*/ 1068 w 2708"/>
                  <a:gd name="T75" fmla="*/ 947 h 1986"/>
                  <a:gd name="T76" fmla="*/ 1027 w 2708"/>
                  <a:gd name="T77" fmla="*/ 509 h 1986"/>
                  <a:gd name="T78" fmla="*/ 1039 w 2708"/>
                  <a:gd name="T79" fmla="*/ 471 h 1986"/>
                  <a:gd name="T80" fmla="*/ 1071 w 2708"/>
                  <a:gd name="T81" fmla="*/ 444 h 1986"/>
                  <a:gd name="T82" fmla="*/ 1114 w 2708"/>
                  <a:gd name="T83" fmla="*/ 433 h 1986"/>
                  <a:gd name="T84" fmla="*/ 1285 w 2708"/>
                  <a:gd name="T85" fmla="*/ 0 h 1986"/>
                  <a:gd name="T86" fmla="*/ 1326 w 2708"/>
                  <a:gd name="T87" fmla="*/ 12 h 1986"/>
                  <a:gd name="T88" fmla="*/ 1351 w 2708"/>
                  <a:gd name="T89" fmla="*/ 43 h 1986"/>
                  <a:gd name="T90" fmla="*/ 1355 w 2708"/>
                  <a:gd name="T91" fmla="*/ 306 h 1986"/>
                  <a:gd name="T92" fmla="*/ 1239 w 2708"/>
                  <a:gd name="T93" fmla="*/ 115 h 1986"/>
                  <a:gd name="T94" fmla="*/ 112 w 2708"/>
                  <a:gd name="T95" fmla="*/ 397 h 1986"/>
                  <a:gd name="T96" fmla="*/ 41 w 2708"/>
                  <a:gd name="T97" fmla="*/ 353 h 1986"/>
                  <a:gd name="T98" fmla="*/ 0 w 2708"/>
                  <a:gd name="T99" fmla="*/ 62 h 1986"/>
                  <a:gd name="T100" fmla="*/ 14 w 2708"/>
                  <a:gd name="T101" fmla="*/ 26 h 1986"/>
                  <a:gd name="T102" fmla="*/ 48 w 2708"/>
                  <a:gd name="T103" fmla="*/ 4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8" h="1986">
                    <a:moveTo>
                      <a:pt x="1691" y="1754"/>
                    </a:moveTo>
                    <a:lnTo>
                      <a:pt x="2045" y="1754"/>
                    </a:lnTo>
                    <a:lnTo>
                      <a:pt x="2045" y="1889"/>
                    </a:lnTo>
                    <a:lnTo>
                      <a:pt x="2157" y="1889"/>
                    </a:lnTo>
                    <a:lnTo>
                      <a:pt x="2174" y="1891"/>
                    </a:lnTo>
                    <a:lnTo>
                      <a:pt x="2189" y="1901"/>
                    </a:lnTo>
                    <a:lnTo>
                      <a:pt x="2200" y="1916"/>
                    </a:lnTo>
                    <a:lnTo>
                      <a:pt x="2207" y="1932"/>
                    </a:lnTo>
                    <a:lnTo>
                      <a:pt x="2211" y="1953"/>
                    </a:lnTo>
                    <a:lnTo>
                      <a:pt x="2211" y="1986"/>
                    </a:lnTo>
                    <a:lnTo>
                      <a:pt x="1689" y="1986"/>
                    </a:lnTo>
                    <a:lnTo>
                      <a:pt x="1686" y="1939"/>
                    </a:lnTo>
                    <a:lnTo>
                      <a:pt x="1684" y="1889"/>
                    </a:lnTo>
                    <a:lnTo>
                      <a:pt x="1691" y="1889"/>
                    </a:lnTo>
                    <a:lnTo>
                      <a:pt x="1691" y="1754"/>
                    </a:lnTo>
                    <a:close/>
                    <a:moveTo>
                      <a:pt x="535" y="1064"/>
                    </a:moveTo>
                    <a:lnTo>
                      <a:pt x="822" y="1064"/>
                    </a:lnTo>
                    <a:lnTo>
                      <a:pt x="822" y="1078"/>
                    </a:lnTo>
                    <a:lnTo>
                      <a:pt x="793" y="1116"/>
                    </a:lnTo>
                    <a:lnTo>
                      <a:pt x="770" y="1159"/>
                    </a:lnTo>
                    <a:lnTo>
                      <a:pt x="752" y="1205"/>
                    </a:lnTo>
                    <a:lnTo>
                      <a:pt x="741" y="1252"/>
                    </a:lnTo>
                    <a:lnTo>
                      <a:pt x="401" y="1252"/>
                    </a:lnTo>
                    <a:lnTo>
                      <a:pt x="401" y="1226"/>
                    </a:lnTo>
                    <a:lnTo>
                      <a:pt x="403" y="1209"/>
                    </a:lnTo>
                    <a:lnTo>
                      <a:pt x="409" y="1195"/>
                    </a:lnTo>
                    <a:lnTo>
                      <a:pt x="419" y="1184"/>
                    </a:lnTo>
                    <a:lnTo>
                      <a:pt x="430" y="1176"/>
                    </a:lnTo>
                    <a:lnTo>
                      <a:pt x="445" y="1173"/>
                    </a:lnTo>
                    <a:lnTo>
                      <a:pt x="535" y="1173"/>
                    </a:lnTo>
                    <a:lnTo>
                      <a:pt x="535" y="1064"/>
                    </a:lnTo>
                    <a:close/>
                    <a:moveTo>
                      <a:pt x="200" y="807"/>
                    </a:moveTo>
                    <a:lnTo>
                      <a:pt x="899" y="807"/>
                    </a:lnTo>
                    <a:lnTo>
                      <a:pt x="899" y="977"/>
                    </a:lnTo>
                    <a:lnTo>
                      <a:pt x="383" y="977"/>
                    </a:lnTo>
                    <a:lnTo>
                      <a:pt x="368" y="942"/>
                    </a:lnTo>
                    <a:lnTo>
                      <a:pt x="349" y="911"/>
                    </a:lnTo>
                    <a:lnTo>
                      <a:pt x="326" y="882"/>
                    </a:lnTo>
                    <a:lnTo>
                      <a:pt x="298" y="858"/>
                    </a:lnTo>
                    <a:lnTo>
                      <a:pt x="268" y="837"/>
                    </a:lnTo>
                    <a:lnTo>
                      <a:pt x="234" y="821"/>
                    </a:lnTo>
                    <a:lnTo>
                      <a:pt x="198" y="810"/>
                    </a:lnTo>
                    <a:lnTo>
                      <a:pt x="200" y="807"/>
                    </a:lnTo>
                    <a:close/>
                    <a:moveTo>
                      <a:pt x="1114" y="433"/>
                    </a:moveTo>
                    <a:lnTo>
                      <a:pt x="2621" y="433"/>
                    </a:lnTo>
                    <a:lnTo>
                      <a:pt x="2644" y="436"/>
                    </a:lnTo>
                    <a:lnTo>
                      <a:pt x="2664" y="444"/>
                    </a:lnTo>
                    <a:lnTo>
                      <a:pt x="2683" y="456"/>
                    </a:lnTo>
                    <a:lnTo>
                      <a:pt x="2696" y="471"/>
                    </a:lnTo>
                    <a:lnTo>
                      <a:pt x="2704" y="489"/>
                    </a:lnTo>
                    <a:lnTo>
                      <a:pt x="2708" y="509"/>
                    </a:lnTo>
                    <a:lnTo>
                      <a:pt x="2708" y="1569"/>
                    </a:lnTo>
                    <a:lnTo>
                      <a:pt x="2704" y="1589"/>
                    </a:lnTo>
                    <a:lnTo>
                      <a:pt x="2696" y="1607"/>
                    </a:lnTo>
                    <a:lnTo>
                      <a:pt x="2683" y="1622"/>
                    </a:lnTo>
                    <a:lnTo>
                      <a:pt x="2664" y="1634"/>
                    </a:lnTo>
                    <a:lnTo>
                      <a:pt x="2644" y="1642"/>
                    </a:lnTo>
                    <a:lnTo>
                      <a:pt x="2621" y="1645"/>
                    </a:lnTo>
                    <a:lnTo>
                      <a:pt x="1627" y="1645"/>
                    </a:lnTo>
                    <a:lnTo>
                      <a:pt x="1602" y="1613"/>
                    </a:lnTo>
                    <a:lnTo>
                      <a:pt x="1571" y="1585"/>
                    </a:lnTo>
                    <a:lnTo>
                      <a:pt x="1539" y="1564"/>
                    </a:lnTo>
                    <a:lnTo>
                      <a:pt x="1502" y="1546"/>
                    </a:lnTo>
                    <a:lnTo>
                      <a:pt x="1464" y="1533"/>
                    </a:lnTo>
                    <a:lnTo>
                      <a:pt x="1424" y="1527"/>
                    </a:lnTo>
                    <a:lnTo>
                      <a:pt x="1420" y="1526"/>
                    </a:lnTo>
                    <a:lnTo>
                      <a:pt x="1438" y="1497"/>
                    </a:lnTo>
                    <a:lnTo>
                      <a:pt x="1454" y="1466"/>
                    </a:lnTo>
                    <a:lnTo>
                      <a:pt x="1466" y="1433"/>
                    </a:lnTo>
                    <a:lnTo>
                      <a:pt x="2563" y="1433"/>
                    </a:lnTo>
                    <a:lnTo>
                      <a:pt x="2563" y="576"/>
                    </a:lnTo>
                    <a:lnTo>
                      <a:pt x="1166" y="576"/>
                    </a:lnTo>
                    <a:lnTo>
                      <a:pt x="1166" y="949"/>
                    </a:lnTo>
                    <a:lnTo>
                      <a:pt x="1140" y="946"/>
                    </a:lnTo>
                    <a:lnTo>
                      <a:pt x="1112" y="945"/>
                    </a:lnTo>
                    <a:lnTo>
                      <a:pt x="1068" y="947"/>
                    </a:lnTo>
                    <a:lnTo>
                      <a:pt x="1027" y="956"/>
                    </a:lnTo>
                    <a:lnTo>
                      <a:pt x="1027" y="509"/>
                    </a:lnTo>
                    <a:lnTo>
                      <a:pt x="1030" y="489"/>
                    </a:lnTo>
                    <a:lnTo>
                      <a:pt x="1039" y="471"/>
                    </a:lnTo>
                    <a:lnTo>
                      <a:pt x="1053" y="456"/>
                    </a:lnTo>
                    <a:lnTo>
                      <a:pt x="1071" y="444"/>
                    </a:lnTo>
                    <a:lnTo>
                      <a:pt x="1091" y="436"/>
                    </a:lnTo>
                    <a:lnTo>
                      <a:pt x="1114" y="433"/>
                    </a:lnTo>
                    <a:close/>
                    <a:moveTo>
                      <a:pt x="71" y="0"/>
                    </a:moveTo>
                    <a:lnTo>
                      <a:pt x="1285" y="0"/>
                    </a:lnTo>
                    <a:lnTo>
                      <a:pt x="1307" y="4"/>
                    </a:lnTo>
                    <a:lnTo>
                      <a:pt x="1326" y="12"/>
                    </a:lnTo>
                    <a:lnTo>
                      <a:pt x="1342" y="26"/>
                    </a:lnTo>
                    <a:lnTo>
                      <a:pt x="1351" y="43"/>
                    </a:lnTo>
                    <a:lnTo>
                      <a:pt x="1355" y="62"/>
                    </a:lnTo>
                    <a:lnTo>
                      <a:pt x="1355" y="306"/>
                    </a:lnTo>
                    <a:lnTo>
                      <a:pt x="1239" y="306"/>
                    </a:lnTo>
                    <a:lnTo>
                      <a:pt x="1239" y="115"/>
                    </a:lnTo>
                    <a:lnTo>
                      <a:pt x="112" y="115"/>
                    </a:lnTo>
                    <a:lnTo>
                      <a:pt x="112" y="397"/>
                    </a:lnTo>
                    <a:lnTo>
                      <a:pt x="78" y="373"/>
                    </a:lnTo>
                    <a:lnTo>
                      <a:pt x="41" y="353"/>
                    </a:lnTo>
                    <a:lnTo>
                      <a:pt x="0" y="338"/>
                    </a:lnTo>
                    <a:lnTo>
                      <a:pt x="0" y="62"/>
                    </a:lnTo>
                    <a:lnTo>
                      <a:pt x="3" y="43"/>
                    </a:lnTo>
                    <a:lnTo>
                      <a:pt x="14" y="26"/>
                    </a:lnTo>
                    <a:lnTo>
                      <a:pt x="29" y="12"/>
                    </a:lnTo>
                    <a:lnTo>
                      <a:pt x="48" y="4"/>
                    </a:lnTo>
                    <a:lnTo>
                      <a:pt x="71" y="0"/>
                    </a:lnTo>
                    <a:close/>
                  </a:path>
                </a:pathLst>
              </a:custGeom>
              <a:solidFill>
                <a:srgbClr val="85279A"/>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grpSp>
        <p:grpSp>
          <p:nvGrpSpPr>
            <p:cNvPr id="96" name="Group 25"/>
            <p:cNvGrpSpPr>
              <a:grpSpLocks noChangeAspect="1"/>
            </p:cNvGrpSpPr>
            <p:nvPr/>
          </p:nvGrpSpPr>
          <p:grpSpPr bwMode="auto">
            <a:xfrm>
              <a:off x="3491880" y="3452240"/>
              <a:ext cx="1107837" cy="625566"/>
              <a:chOff x="478" y="2753"/>
              <a:chExt cx="719" cy="406"/>
            </a:xfrm>
          </p:grpSpPr>
          <p:sp>
            <p:nvSpPr>
              <p:cNvPr id="97" name="Freeform 27"/>
              <p:cNvSpPr>
                <a:spLocks/>
              </p:cNvSpPr>
              <p:nvPr/>
            </p:nvSpPr>
            <p:spPr bwMode="auto">
              <a:xfrm>
                <a:off x="845" y="2937"/>
                <a:ext cx="328" cy="198"/>
              </a:xfrm>
              <a:custGeom>
                <a:avLst/>
                <a:gdLst>
                  <a:gd name="T0" fmla="*/ 812 w 1639"/>
                  <a:gd name="T1" fmla="*/ 0 h 991"/>
                  <a:gd name="T2" fmla="*/ 827 w 1639"/>
                  <a:gd name="T3" fmla="*/ 0 h 991"/>
                  <a:gd name="T4" fmla="*/ 841 w 1639"/>
                  <a:gd name="T5" fmla="*/ 3 h 991"/>
                  <a:gd name="T6" fmla="*/ 853 w 1639"/>
                  <a:gd name="T7" fmla="*/ 8 h 991"/>
                  <a:gd name="T8" fmla="*/ 1621 w 1639"/>
                  <a:gd name="T9" fmla="*/ 468 h 991"/>
                  <a:gd name="T10" fmla="*/ 1633 w 1639"/>
                  <a:gd name="T11" fmla="*/ 478 h 991"/>
                  <a:gd name="T12" fmla="*/ 1639 w 1639"/>
                  <a:gd name="T13" fmla="*/ 489 h 991"/>
                  <a:gd name="T14" fmla="*/ 1639 w 1639"/>
                  <a:gd name="T15" fmla="*/ 501 h 991"/>
                  <a:gd name="T16" fmla="*/ 1633 w 1639"/>
                  <a:gd name="T17" fmla="*/ 512 h 991"/>
                  <a:gd name="T18" fmla="*/ 1621 w 1639"/>
                  <a:gd name="T19" fmla="*/ 521 h 991"/>
                  <a:gd name="T20" fmla="*/ 853 w 1639"/>
                  <a:gd name="T21" fmla="*/ 983 h 991"/>
                  <a:gd name="T22" fmla="*/ 841 w 1639"/>
                  <a:gd name="T23" fmla="*/ 988 h 991"/>
                  <a:gd name="T24" fmla="*/ 827 w 1639"/>
                  <a:gd name="T25" fmla="*/ 991 h 991"/>
                  <a:gd name="T26" fmla="*/ 812 w 1639"/>
                  <a:gd name="T27" fmla="*/ 991 h 991"/>
                  <a:gd name="T28" fmla="*/ 798 w 1639"/>
                  <a:gd name="T29" fmla="*/ 988 h 991"/>
                  <a:gd name="T30" fmla="*/ 787 w 1639"/>
                  <a:gd name="T31" fmla="*/ 983 h 991"/>
                  <a:gd name="T32" fmla="*/ 18 w 1639"/>
                  <a:gd name="T33" fmla="*/ 521 h 991"/>
                  <a:gd name="T34" fmla="*/ 6 w 1639"/>
                  <a:gd name="T35" fmla="*/ 512 h 991"/>
                  <a:gd name="T36" fmla="*/ 0 w 1639"/>
                  <a:gd name="T37" fmla="*/ 501 h 991"/>
                  <a:gd name="T38" fmla="*/ 0 w 1639"/>
                  <a:gd name="T39" fmla="*/ 489 h 991"/>
                  <a:gd name="T40" fmla="*/ 6 w 1639"/>
                  <a:gd name="T41" fmla="*/ 478 h 991"/>
                  <a:gd name="T42" fmla="*/ 18 w 1639"/>
                  <a:gd name="T43" fmla="*/ 468 h 991"/>
                  <a:gd name="T44" fmla="*/ 787 w 1639"/>
                  <a:gd name="T45" fmla="*/ 8 h 991"/>
                  <a:gd name="T46" fmla="*/ 798 w 1639"/>
                  <a:gd name="T47" fmla="*/ 3 h 991"/>
                  <a:gd name="T48" fmla="*/ 812 w 1639"/>
                  <a:gd name="T49"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9" h="991">
                    <a:moveTo>
                      <a:pt x="812" y="0"/>
                    </a:moveTo>
                    <a:lnTo>
                      <a:pt x="827" y="0"/>
                    </a:lnTo>
                    <a:lnTo>
                      <a:pt x="841" y="3"/>
                    </a:lnTo>
                    <a:lnTo>
                      <a:pt x="853" y="8"/>
                    </a:lnTo>
                    <a:lnTo>
                      <a:pt x="1621" y="468"/>
                    </a:lnTo>
                    <a:lnTo>
                      <a:pt x="1633" y="478"/>
                    </a:lnTo>
                    <a:lnTo>
                      <a:pt x="1639" y="489"/>
                    </a:lnTo>
                    <a:lnTo>
                      <a:pt x="1639" y="501"/>
                    </a:lnTo>
                    <a:lnTo>
                      <a:pt x="1633" y="512"/>
                    </a:lnTo>
                    <a:lnTo>
                      <a:pt x="1621" y="521"/>
                    </a:lnTo>
                    <a:lnTo>
                      <a:pt x="853" y="983"/>
                    </a:lnTo>
                    <a:lnTo>
                      <a:pt x="841" y="988"/>
                    </a:lnTo>
                    <a:lnTo>
                      <a:pt x="827" y="991"/>
                    </a:lnTo>
                    <a:lnTo>
                      <a:pt x="812" y="991"/>
                    </a:lnTo>
                    <a:lnTo>
                      <a:pt x="798" y="988"/>
                    </a:lnTo>
                    <a:lnTo>
                      <a:pt x="787" y="983"/>
                    </a:lnTo>
                    <a:lnTo>
                      <a:pt x="18" y="521"/>
                    </a:lnTo>
                    <a:lnTo>
                      <a:pt x="6" y="512"/>
                    </a:lnTo>
                    <a:lnTo>
                      <a:pt x="0" y="501"/>
                    </a:lnTo>
                    <a:lnTo>
                      <a:pt x="0" y="489"/>
                    </a:lnTo>
                    <a:lnTo>
                      <a:pt x="6" y="478"/>
                    </a:lnTo>
                    <a:lnTo>
                      <a:pt x="18" y="468"/>
                    </a:lnTo>
                    <a:lnTo>
                      <a:pt x="787" y="8"/>
                    </a:lnTo>
                    <a:lnTo>
                      <a:pt x="798" y="3"/>
                    </a:lnTo>
                    <a:lnTo>
                      <a:pt x="81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useBgFill="1">
            <p:nvSpPr>
              <p:cNvPr id="98" name="Freeform 28"/>
              <p:cNvSpPr>
                <a:spLocks/>
              </p:cNvSpPr>
              <p:nvPr/>
            </p:nvSpPr>
            <p:spPr bwMode="auto">
              <a:xfrm>
                <a:off x="821" y="2912"/>
                <a:ext cx="376" cy="247"/>
              </a:xfrm>
              <a:custGeom>
                <a:avLst/>
                <a:gdLst>
                  <a:gd name="T0" fmla="*/ 940 w 1880"/>
                  <a:gd name="T1" fmla="*/ 0 h 1231"/>
                  <a:gd name="T2" fmla="*/ 960 w 1880"/>
                  <a:gd name="T3" fmla="*/ 2 h 1231"/>
                  <a:gd name="T4" fmla="*/ 984 w 1880"/>
                  <a:gd name="T5" fmla="*/ 5 h 1231"/>
                  <a:gd name="T6" fmla="*/ 1009 w 1880"/>
                  <a:gd name="T7" fmla="*/ 12 h 1231"/>
                  <a:gd name="T8" fmla="*/ 1034 w 1880"/>
                  <a:gd name="T9" fmla="*/ 26 h 1231"/>
                  <a:gd name="T10" fmla="*/ 1803 w 1880"/>
                  <a:gd name="T11" fmla="*/ 486 h 1231"/>
                  <a:gd name="T12" fmla="*/ 1830 w 1880"/>
                  <a:gd name="T13" fmla="*/ 507 h 1231"/>
                  <a:gd name="T14" fmla="*/ 1851 w 1880"/>
                  <a:gd name="T15" fmla="*/ 530 h 1231"/>
                  <a:gd name="T16" fmla="*/ 1867 w 1880"/>
                  <a:gd name="T17" fmla="*/ 557 h 1231"/>
                  <a:gd name="T18" fmla="*/ 1877 w 1880"/>
                  <a:gd name="T19" fmla="*/ 586 h 1231"/>
                  <a:gd name="T20" fmla="*/ 1880 w 1880"/>
                  <a:gd name="T21" fmla="*/ 616 h 1231"/>
                  <a:gd name="T22" fmla="*/ 1877 w 1880"/>
                  <a:gd name="T23" fmla="*/ 647 h 1231"/>
                  <a:gd name="T24" fmla="*/ 1867 w 1880"/>
                  <a:gd name="T25" fmla="*/ 675 h 1231"/>
                  <a:gd name="T26" fmla="*/ 1851 w 1880"/>
                  <a:gd name="T27" fmla="*/ 702 h 1231"/>
                  <a:gd name="T28" fmla="*/ 1830 w 1880"/>
                  <a:gd name="T29" fmla="*/ 726 h 1231"/>
                  <a:gd name="T30" fmla="*/ 1803 w 1880"/>
                  <a:gd name="T31" fmla="*/ 745 h 1231"/>
                  <a:gd name="T32" fmla="*/ 1034 w 1880"/>
                  <a:gd name="T33" fmla="*/ 1206 h 1231"/>
                  <a:gd name="T34" fmla="*/ 1010 w 1880"/>
                  <a:gd name="T35" fmla="*/ 1219 h 1231"/>
                  <a:gd name="T36" fmla="*/ 984 w 1880"/>
                  <a:gd name="T37" fmla="*/ 1226 h 1231"/>
                  <a:gd name="T38" fmla="*/ 960 w 1880"/>
                  <a:gd name="T39" fmla="*/ 1230 h 1231"/>
                  <a:gd name="T40" fmla="*/ 940 w 1880"/>
                  <a:gd name="T41" fmla="*/ 1231 h 1231"/>
                  <a:gd name="T42" fmla="*/ 919 w 1880"/>
                  <a:gd name="T43" fmla="*/ 1230 h 1231"/>
                  <a:gd name="T44" fmla="*/ 896 w 1880"/>
                  <a:gd name="T45" fmla="*/ 1226 h 1231"/>
                  <a:gd name="T46" fmla="*/ 869 w 1880"/>
                  <a:gd name="T47" fmla="*/ 1218 h 1231"/>
                  <a:gd name="T48" fmla="*/ 844 w 1880"/>
                  <a:gd name="T49" fmla="*/ 1206 h 1231"/>
                  <a:gd name="T50" fmla="*/ 76 w 1880"/>
                  <a:gd name="T51" fmla="*/ 745 h 1231"/>
                  <a:gd name="T52" fmla="*/ 50 w 1880"/>
                  <a:gd name="T53" fmla="*/ 726 h 1231"/>
                  <a:gd name="T54" fmla="*/ 28 w 1880"/>
                  <a:gd name="T55" fmla="*/ 702 h 1231"/>
                  <a:gd name="T56" fmla="*/ 12 w 1880"/>
                  <a:gd name="T57" fmla="*/ 675 h 1231"/>
                  <a:gd name="T58" fmla="*/ 3 w 1880"/>
                  <a:gd name="T59" fmla="*/ 646 h 1231"/>
                  <a:gd name="T60" fmla="*/ 0 w 1880"/>
                  <a:gd name="T61" fmla="*/ 616 h 1231"/>
                  <a:gd name="T62" fmla="*/ 4 w 1880"/>
                  <a:gd name="T63" fmla="*/ 584 h 1231"/>
                  <a:gd name="T64" fmla="*/ 13 w 1880"/>
                  <a:gd name="T65" fmla="*/ 555 h 1231"/>
                  <a:gd name="T66" fmla="*/ 29 w 1880"/>
                  <a:gd name="T67" fmla="*/ 529 h 1231"/>
                  <a:gd name="T68" fmla="*/ 50 w 1880"/>
                  <a:gd name="T69" fmla="*/ 506 h 1231"/>
                  <a:gd name="T70" fmla="*/ 76 w 1880"/>
                  <a:gd name="T71" fmla="*/ 486 h 1231"/>
                  <a:gd name="T72" fmla="*/ 845 w 1880"/>
                  <a:gd name="T73" fmla="*/ 26 h 1231"/>
                  <a:gd name="T74" fmla="*/ 871 w 1880"/>
                  <a:gd name="T75" fmla="*/ 12 h 1231"/>
                  <a:gd name="T76" fmla="*/ 896 w 1880"/>
                  <a:gd name="T77" fmla="*/ 5 h 1231"/>
                  <a:gd name="T78" fmla="*/ 919 w 1880"/>
                  <a:gd name="T79" fmla="*/ 2 h 1231"/>
                  <a:gd name="T80" fmla="*/ 940 w 1880"/>
                  <a:gd name="T81" fmla="*/ 0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231">
                    <a:moveTo>
                      <a:pt x="940" y="0"/>
                    </a:moveTo>
                    <a:lnTo>
                      <a:pt x="960" y="2"/>
                    </a:lnTo>
                    <a:lnTo>
                      <a:pt x="984" y="5"/>
                    </a:lnTo>
                    <a:lnTo>
                      <a:pt x="1009" y="12"/>
                    </a:lnTo>
                    <a:lnTo>
                      <a:pt x="1034" y="26"/>
                    </a:lnTo>
                    <a:lnTo>
                      <a:pt x="1803" y="486"/>
                    </a:lnTo>
                    <a:lnTo>
                      <a:pt x="1830" y="507"/>
                    </a:lnTo>
                    <a:lnTo>
                      <a:pt x="1851" y="530"/>
                    </a:lnTo>
                    <a:lnTo>
                      <a:pt x="1867" y="557"/>
                    </a:lnTo>
                    <a:lnTo>
                      <a:pt x="1877" y="586"/>
                    </a:lnTo>
                    <a:lnTo>
                      <a:pt x="1880" y="616"/>
                    </a:lnTo>
                    <a:lnTo>
                      <a:pt x="1877" y="647"/>
                    </a:lnTo>
                    <a:lnTo>
                      <a:pt x="1867" y="675"/>
                    </a:lnTo>
                    <a:lnTo>
                      <a:pt x="1851" y="702"/>
                    </a:lnTo>
                    <a:lnTo>
                      <a:pt x="1830" y="726"/>
                    </a:lnTo>
                    <a:lnTo>
                      <a:pt x="1803" y="745"/>
                    </a:lnTo>
                    <a:lnTo>
                      <a:pt x="1034" y="1206"/>
                    </a:lnTo>
                    <a:lnTo>
                      <a:pt x="1010" y="1219"/>
                    </a:lnTo>
                    <a:lnTo>
                      <a:pt x="984" y="1226"/>
                    </a:lnTo>
                    <a:lnTo>
                      <a:pt x="960" y="1230"/>
                    </a:lnTo>
                    <a:lnTo>
                      <a:pt x="940" y="1231"/>
                    </a:lnTo>
                    <a:lnTo>
                      <a:pt x="919" y="1230"/>
                    </a:lnTo>
                    <a:lnTo>
                      <a:pt x="896" y="1226"/>
                    </a:lnTo>
                    <a:lnTo>
                      <a:pt x="869" y="1218"/>
                    </a:lnTo>
                    <a:lnTo>
                      <a:pt x="844" y="1206"/>
                    </a:lnTo>
                    <a:lnTo>
                      <a:pt x="76" y="745"/>
                    </a:lnTo>
                    <a:lnTo>
                      <a:pt x="50" y="726"/>
                    </a:lnTo>
                    <a:lnTo>
                      <a:pt x="28" y="702"/>
                    </a:lnTo>
                    <a:lnTo>
                      <a:pt x="12" y="675"/>
                    </a:lnTo>
                    <a:lnTo>
                      <a:pt x="3" y="646"/>
                    </a:lnTo>
                    <a:lnTo>
                      <a:pt x="0" y="616"/>
                    </a:lnTo>
                    <a:lnTo>
                      <a:pt x="4" y="584"/>
                    </a:lnTo>
                    <a:lnTo>
                      <a:pt x="13" y="555"/>
                    </a:lnTo>
                    <a:lnTo>
                      <a:pt x="29" y="529"/>
                    </a:lnTo>
                    <a:lnTo>
                      <a:pt x="50" y="506"/>
                    </a:lnTo>
                    <a:lnTo>
                      <a:pt x="76" y="486"/>
                    </a:lnTo>
                    <a:lnTo>
                      <a:pt x="845" y="26"/>
                    </a:lnTo>
                    <a:lnTo>
                      <a:pt x="871" y="12"/>
                    </a:lnTo>
                    <a:lnTo>
                      <a:pt x="896" y="5"/>
                    </a:lnTo>
                    <a:lnTo>
                      <a:pt x="919" y="2"/>
                    </a:lnTo>
                    <a:lnTo>
                      <a:pt x="940" y="0"/>
                    </a:lnTo>
                    <a:close/>
                  </a:path>
                </a:pathLst>
              </a:custGeom>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99" name="Freeform 29"/>
              <p:cNvSpPr>
                <a:spLocks/>
              </p:cNvSpPr>
              <p:nvPr/>
            </p:nvSpPr>
            <p:spPr bwMode="auto">
              <a:xfrm>
                <a:off x="845" y="2937"/>
                <a:ext cx="328" cy="198"/>
              </a:xfrm>
              <a:custGeom>
                <a:avLst/>
                <a:gdLst>
                  <a:gd name="T0" fmla="*/ 812 w 1639"/>
                  <a:gd name="T1" fmla="*/ 0 h 991"/>
                  <a:gd name="T2" fmla="*/ 827 w 1639"/>
                  <a:gd name="T3" fmla="*/ 0 h 991"/>
                  <a:gd name="T4" fmla="*/ 841 w 1639"/>
                  <a:gd name="T5" fmla="*/ 3 h 991"/>
                  <a:gd name="T6" fmla="*/ 853 w 1639"/>
                  <a:gd name="T7" fmla="*/ 8 h 991"/>
                  <a:gd name="T8" fmla="*/ 1621 w 1639"/>
                  <a:gd name="T9" fmla="*/ 468 h 991"/>
                  <a:gd name="T10" fmla="*/ 1633 w 1639"/>
                  <a:gd name="T11" fmla="*/ 478 h 991"/>
                  <a:gd name="T12" fmla="*/ 1639 w 1639"/>
                  <a:gd name="T13" fmla="*/ 489 h 991"/>
                  <a:gd name="T14" fmla="*/ 1639 w 1639"/>
                  <a:gd name="T15" fmla="*/ 501 h 991"/>
                  <a:gd name="T16" fmla="*/ 1633 w 1639"/>
                  <a:gd name="T17" fmla="*/ 512 h 991"/>
                  <a:gd name="T18" fmla="*/ 1621 w 1639"/>
                  <a:gd name="T19" fmla="*/ 521 h 991"/>
                  <a:gd name="T20" fmla="*/ 853 w 1639"/>
                  <a:gd name="T21" fmla="*/ 983 h 991"/>
                  <a:gd name="T22" fmla="*/ 841 w 1639"/>
                  <a:gd name="T23" fmla="*/ 988 h 991"/>
                  <a:gd name="T24" fmla="*/ 827 w 1639"/>
                  <a:gd name="T25" fmla="*/ 991 h 991"/>
                  <a:gd name="T26" fmla="*/ 812 w 1639"/>
                  <a:gd name="T27" fmla="*/ 991 h 991"/>
                  <a:gd name="T28" fmla="*/ 798 w 1639"/>
                  <a:gd name="T29" fmla="*/ 988 h 991"/>
                  <a:gd name="T30" fmla="*/ 787 w 1639"/>
                  <a:gd name="T31" fmla="*/ 983 h 991"/>
                  <a:gd name="T32" fmla="*/ 18 w 1639"/>
                  <a:gd name="T33" fmla="*/ 521 h 991"/>
                  <a:gd name="T34" fmla="*/ 6 w 1639"/>
                  <a:gd name="T35" fmla="*/ 512 h 991"/>
                  <a:gd name="T36" fmla="*/ 0 w 1639"/>
                  <a:gd name="T37" fmla="*/ 501 h 991"/>
                  <a:gd name="T38" fmla="*/ 0 w 1639"/>
                  <a:gd name="T39" fmla="*/ 489 h 991"/>
                  <a:gd name="T40" fmla="*/ 6 w 1639"/>
                  <a:gd name="T41" fmla="*/ 478 h 991"/>
                  <a:gd name="T42" fmla="*/ 18 w 1639"/>
                  <a:gd name="T43" fmla="*/ 468 h 991"/>
                  <a:gd name="T44" fmla="*/ 787 w 1639"/>
                  <a:gd name="T45" fmla="*/ 8 h 991"/>
                  <a:gd name="T46" fmla="*/ 798 w 1639"/>
                  <a:gd name="T47" fmla="*/ 3 h 991"/>
                  <a:gd name="T48" fmla="*/ 812 w 1639"/>
                  <a:gd name="T49"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9" h="991">
                    <a:moveTo>
                      <a:pt x="812" y="0"/>
                    </a:moveTo>
                    <a:lnTo>
                      <a:pt x="827" y="0"/>
                    </a:lnTo>
                    <a:lnTo>
                      <a:pt x="841" y="3"/>
                    </a:lnTo>
                    <a:lnTo>
                      <a:pt x="853" y="8"/>
                    </a:lnTo>
                    <a:lnTo>
                      <a:pt x="1621" y="468"/>
                    </a:lnTo>
                    <a:lnTo>
                      <a:pt x="1633" y="478"/>
                    </a:lnTo>
                    <a:lnTo>
                      <a:pt x="1639" y="489"/>
                    </a:lnTo>
                    <a:lnTo>
                      <a:pt x="1639" y="501"/>
                    </a:lnTo>
                    <a:lnTo>
                      <a:pt x="1633" y="512"/>
                    </a:lnTo>
                    <a:lnTo>
                      <a:pt x="1621" y="521"/>
                    </a:lnTo>
                    <a:lnTo>
                      <a:pt x="853" y="983"/>
                    </a:lnTo>
                    <a:lnTo>
                      <a:pt x="841" y="988"/>
                    </a:lnTo>
                    <a:lnTo>
                      <a:pt x="827" y="991"/>
                    </a:lnTo>
                    <a:lnTo>
                      <a:pt x="812" y="991"/>
                    </a:lnTo>
                    <a:lnTo>
                      <a:pt x="798" y="988"/>
                    </a:lnTo>
                    <a:lnTo>
                      <a:pt x="787" y="983"/>
                    </a:lnTo>
                    <a:lnTo>
                      <a:pt x="18" y="521"/>
                    </a:lnTo>
                    <a:lnTo>
                      <a:pt x="6" y="512"/>
                    </a:lnTo>
                    <a:lnTo>
                      <a:pt x="0" y="501"/>
                    </a:lnTo>
                    <a:lnTo>
                      <a:pt x="0" y="489"/>
                    </a:lnTo>
                    <a:lnTo>
                      <a:pt x="6" y="478"/>
                    </a:lnTo>
                    <a:lnTo>
                      <a:pt x="18" y="468"/>
                    </a:lnTo>
                    <a:lnTo>
                      <a:pt x="787" y="8"/>
                    </a:lnTo>
                    <a:lnTo>
                      <a:pt x="798" y="3"/>
                    </a:lnTo>
                    <a:lnTo>
                      <a:pt x="812" y="0"/>
                    </a:lnTo>
                    <a:close/>
                  </a:path>
                </a:pathLst>
              </a:custGeom>
              <a:solidFill>
                <a:srgbClr val="7F7F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100" name="Freeform 30"/>
              <p:cNvSpPr>
                <a:spLocks/>
              </p:cNvSpPr>
              <p:nvPr/>
            </p:nvSpPr>
            <p:spPr bwMode="auto">
              <a:xfrm>
                <a:off x="845" y="2857"/>
                <a:ext cx="328" cy="198"/>
              </a:xfrm>
              <a:custGeom>
                <a:avLst/>
                <a:gdLst>
                  <a:gd name="T0" fmla="*/ 812 w 1639"/>
                  <a:gd name="T1" fmla="*/ 0 h 990"/>
                  <a:gd name="T2" fmla="*/ 827 w 1639"/>
                  <a:gd name="T3" fmla="*/ 0 h 990"/>
                  <a:gd name="T4" fmla="*/ 841 w 1639"/>
                  <a:gd name="T5" fmla="*/ 3 h 990"/>
                  <a:gd name="T6" fmla="*/ 853 w 1639"/>
                  <a:gd name="T7" fmla="*/ 7 h 990"/>
                  <a:gd name="T8" fmla="*/ 1621 w 1639"/>
                  <a:gd name="T9" fmla="*/ 468 h 990"/>
                  <a:gd name="T10" fmla="*/ 1633 w 1639"/>
                  <a:gd name="T11" fmla="*/ 478 h 990"/>
                  <a:gd name="T12" fmla="*/ 1639 w 1639"/>
                  <a:gd name="T13" fmla="*/ 489 h 990"/>
                  <a:gd name="T14" fmla="*/ 1639 w 1639"/>
                  <a:gd name="T15" fmla="*/ 501 h 990"/>
                  <a:gd name="T16" fmla="*/ 1633 w 1639"/>
                  <a:gd name="T17" fmla="*/ 512 h 990"/>
                  <a:gd name="T18" fmla="*/ 1621 w 1639"/>
                  <a:gd name="T19" fmla="*/ 522 h 990"/>
                  <a:gd name="T20" fmla="*/ 853 w 1639"/>
                  <a:gd name="T21" fmla="*/ 982 h 990"/>
                  <a:gd name="T22" fmla="*/ 841 w 1639"/>
                  <a:gd name="T23" fmla="*/ 987 h 990"/>
                  <a:gd name="T24" fmla="*/ 827 w 1639"/>
                  <a:gd name="T25" fmla="*/ 990 h 990"/>
                  <a:gd name="T26" fmla="*/ 812 w 1639"/>
                  <a:gd name="T27" fmla="*/ 990 h 990"/>
                  <a:gd name="T28" fmla="*/ 798 w 1639"/>
                  <a:gd name="T29" fmla="*/ 987 h 990"/>
                  <a:gd name="T30" fmla="*/ 787 w 1639"/>
                  <a:gd name="T31" fmla="*/ 982 h 990"/>
                  <a:gd name="T32" fmla="*/ 18 w 1639"/>
                  <a:gd name="T33" fmla="*/ 522 h 990"/>
                  <a:gd name="T34" fmla="*/ 6 w 1639"/>
                  <a:gd name="T35" fmla="*/ 512 h 990"/>
                  <a:gd name="T36" fmla="*/ 0 w 1639"/>
                  <a:gd name="T37" fmla="*/ 501 h 990"/>
                  <a:gd name="T38" fmla="*/ 0 w 1639"/>
                  <a:gd name="T39" fmla="*/ 489 h 990"/>
                  <a:gd name="T40" fmla="*/ 6 w 1639"/>
                  <a:gd name="T41" fmla="*/ 478 h 990"/>
                  <a:gd name="T42" fmla="*/ 18 w 1639"/>
                  <a:gd name="T43" fmla="*/ 468 h 990"/>
                  <a:gd name="T44" fmla="*/ 787 w 1639"/>
                  <a:gd name="T45" fmla="*/ 7 h 990"/>
                  <a:gd name="T46" fmla="*/ 798 w 1639"/>
                  <a:gd name="T47" fmla="*/ 3 h 990"/>
                  <a:gd name="T48" fmla="*/ 812 w 1639"/>
                  <a:gd name="T49" fmla="*/ 0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9" h="990">
                    <a:moveTo>
                      <a:pt x="812" y="0"/>
                    </a:moveTo>
                    <a:lnTo>
                      <a:pt x="827" y="0"/>
                    </a:lnTo>
                    <a:lnTo>
                      <a:pt x="841" y="3"/>
                    </a:lnTo>
                    <a:lnTo>
                      <a:pt x="853" y="7"/>
                    </a:lnTo>
                    <a:lnTo>
                      <a:pt x="1621" y="468"/>
                    </a:lnTo>
                    <a:lnTo>
                      <a:pt x="1633" y="478"/>
                    </a:lnTo>
                    <a:lnTo>
                      <a:pt x="1639" y="489"/>
                    </a:lnTo>
                    <a:lnTo>
                      <a:pt x="1639" y="501"/>
                    </a:lnTo>
                    <a:lnTo>
                      <a:pt x="1633" y="512"/>
                    </a:lnTo>
                    <a:lnTo>
                      <a:pt x="1621" y="522"/>
                    </a:lnTo>
                    <a:lnTo>
                      <a:pt x="853" y="982"/>
                    </a:lnTo>
                    <a:lnTo>
                      <a:pt x="841" y="987"/>
                    </a:lnTo>
                    <a:lnTo>
                      <a:pt x="827" y="990"/>
                    </a:lnTo>
                    <a:lnTo>
                      <a:pt x="812" y="990"/>
                    </a:lnTo>
                    <a:lnTo>
                      <a:pt x="798" y="987"/>
                    </a:lnTo>
                    <a:lnTo>
                      <a:pt x="787" y="982"/>
                    </a:lnTo>
                    <a:lnTo>
                      <a:pt x="18" y="522"/>
                    </a:lnTo>
                    <a:lnTo>
                      <a:pt x="6" y="512"/>
                    </a:lnTo>
                    <a:lnTo>
                      <a:pt x="0" y="501"/>
                    </a:lnTo>
                    <a:lnTo>
                      <a:pt x="0" y="489"/>
                    </a:lnTo>
                    <a:lnTo>
                      <a:pt x="6" y="478"/>
                    </a:lnTo>
                    <a:lnTo>
                      <a:pt x="18" y="468"/>
                    </a:lnTo>
                    <a:lnTo>
                      <a:pt x="787" y="7"/>
                    </a:lnTo>
                    <a:lnTo>
                      <a:pt x="798" y="3"/>
                    </a:lnTo>
                    <a:lnTo>
                      <a:pt x="812" y="0"/>
                    </a:lnTo>
                    <a:close/>
                  </a:path>
                </a:pathLst>
              </a:custGeom>
              <a:solidFill>
                <a:srgbClr val="FBB919"/>
              </a:solidFill>
              <a:ln w="0">
                <a:solidFill>
                  <a:srgbClr val="FBB919"/>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useBgFill="1">
            <p:nvSpPr>
              <p:cNvPr id="102" name="Freeform 31"/>
              <p:cNvSpPr>
                <a:spLocks/>
              </p:cNvSpPr>
              <p:nvPr/>
            </p:nvSpPr>
            <p:spPr bwMode="auto">
              <a:xfrm>
                <a:off x="821" y="2833"/>
                <a:ext cx="376" cy="246"/>
              </a:xfrm>
              <a:custGeom>
                <a:avLst/>
                <a:gdLst>
                  <a:gd name="T0" fmla="*/ 940 w 1880"/>
                  <a:gd name="T1" fmla="*/ 0 h 1230"/>
                  <a:gd name="T2" fmla="*/ 960 w 1880"/>
                  <a:gd name="T3" fmla="*/ 1 h 1230"/>
                  <a:gd name="T4" fmla="*/ 984 w 1880"/>
                  <a:gd name="T5" fmla="*/ 4 h 1230"/>
                  <a:gd name="T6" fmla="*/ 1009 w 1880"/>
                  <a:gd name="T7" fmla="*/ 12 h 1230"/>
                  <a:gd name="T8" fmla="*/ 1035 w 1880"/>
                  <a:gd name="T9" fmla="*/ 25 h 1230"/>
                  <a:gd name="T10" fmla="*/ 1803 w 1880"/>
                  <a:gd name="T11" fmla="*/ 486 h 1230"/>
                  <a:gd name="T12" fmla="*/ 1830 w 1880"/>
                  <a:gd name="T13" fmla="*/ 505 h 1230"/>
                  <a:gd name="T14" fmla="*/ 1851 w 1880"/>
                  <a:gd name="T15" fmla="*/ 529 h 1230"/>
                  <a:gd name="T16" fmla="*/ 1867 w 1880"/>
                  <a:gd name="T17" fmla="*/ 556 h 1230"/>
                  <a:gd name="T18" fmla="*/ 1877 w 1880"/>
                  <a:gd name="T19" fmla="*/ 585 h 1230"/>
                  <a:gd name="T20" fmla="*/ 1880 w 1880"/>
                  <a:gd name="T21" fmla="*/ 615 h 1230"/>
                  <a:gd name="T22" fmla="*/ 1877 w 1880"/>
                  <a:gd name="T23" fmla="*/ 645 h 1230"/>
                  <a:gd name="T24" fmla="*/ 1867 w 1880"/>
                  <a:gd name="T25" fmla="*/ 674 h 1230"/>
                  <a:gd name="T26" fmla="*/ 1851 w 1880"/>
                  <a:gd name="T27" fmla="*/ 701 h 1230"/>
                  <a:gd name="T28" fmla="*/ 1830 w 1880"/>
                  <a:gd name="T29" fmla="*/ 725 h 1230"/>
                  <a:gd name="T30" fmla="*/ 1803 w 1880"/>
                  <a:gd name="T31" fmla="*/ 744 h 1230"/>
                  <a:gd name="T32" fmla="*/ 1034 w 1880"/>
                  <a:gd name="T33" fmla="*/ 1205 h 1230"/>
                  <a:gd name="T34" fmla="*/ 1010 w 1880"/>
                  <a:gd name="T35" fmla="*/ 1218 h 1230"/>
                  <a:gd name="T36" fmla="*/ 984 w 1880"/>
                  <a:gd name="T37" fmla="*/ 1226 h 1230"/>
                  <a:gd name="T38" fmla="*/ 960 w 1880"/>
                  <a:gd name="T39" fmla="*/ 1229 h 1230"/>
                  <a:gd name="T40" fmla="*/ 940 w 1880"/>
                  <a:gd name="T41" fmla="*/ 1230 h 1230"/>
                  <a:gd name="T42" fmla="*/ 919 w 1880"/>
                  <a:gd name="T43" fmla="*/ 1229 h 1230"/>
                  <a:gd name="T44" fmla="*/ 895 w 1880"/>
                  <a:gd name="T45" fmla="*/ 1226 h 1230"/>
                  <a:gd name="T46" fmla="*/ 869 w 1880"/>
                  <a:gd name="T47" fmla="*/ 1217 h 1230"/>
                  <a:gd name="T48" fmla="*/ 844 w 1880"/>
                  <a:gd name="T49" fmla="*/ 1205 h 1230"/>
                  <a:gd name="T50" fmla="*/ 76 w 1880"/>
                  <a:gd name="T51" fmla="*/ 744 h 1230"/>
                  <a:gd name="T52" fmla="*/ 50 w 1880"/>
                  <a:gd name="T53" fmla="*/ 724 h 1230"/>
                  <a:gd name="T54" fmla="*/ 28 w 1880"/>
                  <a:gd name="T55" fmla="*/ 701 h 1230"/>
                  <a:gd name="T56" fmla="*/ 12 w 1880"/>
                  <a:gd name="T57" fmla="*/ 674 h 1230"/>
                  <a:gd name="T58" fmla="*/ 3 w 1880"/>
                  <a:gd name="T59" fmla="*/ 645 h 1230"/>
                  <a:gd name="T60" fmla="*/ 0 w 1880"/>
                  <a:gd name="T61" fmla="*/ 614 h 1230"/>
                  <a:gd name="T62" fmla="*/ 4 w 1880"/>
                  <a:gd name="T63" fmla="*/ 584 h 1230"/>
                  <a:gd name="T64" fmla="*/ 13 w 1880"/>
                  <a:gd name="T65" fmla="*/ 555 h 1230"/>
                  <a:gd name="T66" fmla="*/ 29 w 1880"/>
                  <a:gd name="T67" fmla="*/ 528 h 1230"/>
                  <a:gd name="T68" fmla="*/ 50 w 1880"/>
                  <a:gd name="T69" fmla="*/ 505 h 1230"/>
                  <a:gd name="T70" fmla="*/ 76 w 1880"/>
                  <a:gd name="T71" fmla="*/ 486 h 1230"/>
                  <a:gd name="T72" fmla="*/ 845 w 1880"/>
                  <a:gd name="T73" fmla="*/ 25 h 1230"/>
                  <a:gd name="T74" fmla="*/ 871 w 1880"/>
                  <a:gd name="T75" fmla="*/ 12 h 1230"/>
                  <a:gd name="T76" fmla="*/ 896 w 1880"/>
                  <a:gd name="T77" fmla="*/ 4 h 1230"/>
                  <a:gd name="T78" fmla="*/ 919 w 1880"/>
                  <a:gd name="T79" fmla="*/ 1 h 1230"/>
                  <a:gd name="T80" fmla="*/ 940 w 1880"/>
                  <a:gd name="T81"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230">
                    <a:moveTo>
                      <a:pt x="940" y="0"/>
                    </a:moveTo>
                    <a:lnTo>
                      <a:pt x="960" y="1"/>
                    </a:lnTo>
                    <a:lnTo>
                      <a:pt x="984" y="4"/>
                    </a:lnTo>
                    <a:lnTo>
                      <a:pt x="1009" y="12"/>
                    </a:lnTo>
                    <a:lnTo>
                      <a:pt x="1035" y="25"/>
                    </a:lnTo>
                    <a:lnTo>
                      <a:pt x="1803" y="486"/>
                    </a:lnTo>
                    <a:lnTo>
                      <a:pt x="1830" y="505"/>
                    </a:lnTo>
                    <a:lnTo>
                      <a:pt x="1851" y="529"/>
                    </a:lnTo>
                    <a:lnTo>
                      <a:pt x="1867" y="556"/>
                    </a:lnTo>
                    <a:lnTo>
                      <a:pt x="1877" y="585"/>
                    </a:lnTo>
                    <a:lnTo>
                      <a:pt x="1880" y="615"/>
                    </a:lnTo>
                    <a:lnTo>
                      <a:pt x="1877" y="645"/>
                    </a:lnTo>
                    <a:lnTo>
                      <a:pt x="1867" y="674"/>
                    </a:lnTo>
                    <a:lnTo>
                      <a:pt x="1851" y="701"/>
                    </a:lnTo>
                    <a:lnTo>
                      <a:pt x="1830" y="725"/>
                    </a:lnTo>
                    <a:lnTo>
                      <a:pt x="1803" y="744"/>
                    </a:lnTo>
                    <a:lnTo>
                      <a:pt x="1034" y="1205"/>
                    </a:lnTo>
                    <a:lnTo>
                      <a:pt x="1010" y="1218"/>
                    </a:lnTo>
                    <a:lnTo>
                      <a:pt x="984" y="1226"/>
                    </a:lnTo>
                    <a:lnTo>
                      <a:pt x="960" y="1229"/>
                    </a:lnTo>
                    <a:lnTo>
                      <a:pt x="940" y="1230"/>
                    </a:lnTo>
                    <a:lnTo>
                      <a:pt x="919" y="1229"/>
                    </a:lnTo>
                    <a:lnTo>
                      <a:pt x="895" y="1226"/>
                    </a:lnTo>
                    <a:lnTo>
                      <a:pt x="869" y="1217"/>
                    </a:lnTo>
                    <a:lnTo>
                      <a:pt x="844" y="1205"/>
                    </a:lnTo>
                    <a:lnTo>
                      <a:pt x="76" y="744"/>
                    </a:lnTo>
                    <a:lnTo>
                      <a:pt x="50" y="724"/>
                    </a:lnTo>
                    <a:lnTo>
                      <a:pt x="28" y="701"/>
                    </a:lnTo>
                    <a:lnTo>
                      <a:pt x="12" y="674"/>
                    </a:lnTo>
                    <a:lnTo>
                      <a:pt x="3" y="645"/>
                    </a:lnTo>
                    <a:lnTo>
                      <a:pt x="0" y="614"/>
                    </a:lnTo>
                    <a:lnTo>
                      <a:pt x="4" y="584"/>
                    </a:lnTo>
                    <a:lnTo>
                      <a:pt x="13" y="555"/>
                    </a:lnTo>
                    <a:lnTo>
                      <a:pt x="29" y="528"/>
                    </a:lnTo>
                    <a:lnTo>
                      <a:pt x="50" y="505"/>
                    </a:lnTo>
                    <a:lnTo>
                      <a:pt x="76" y="486"/>
                    </a:lnTo>
                    <a:lnTo>
                      <a:pt x="845" y="25"/>
                    </a:lnTo>
                    <a:lnTo>
                      <a:pt x="871" y="12"/>
                    </a:lnTo>
                    <a:lnTo>
                      <a:pt x="896" y="4"/>
                    </a:lnTo>
                    <a:lnTo>
                      <a:pt x="919" y="1"/>
                    </a:lnTo>
                    <a:lnTo>
                      <a:pt x="940" y="0"/>
                    </a:lnTo>
                    <a:close/>
                  </a:path>
                </a:pathLst>
              </a:custGeom>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103" name="Freeform 32"/>
              <p:cNvSpPr>
                <a:spLocks/>
              </p:cNvSpPr>
              <p:nvPr/>
            </p:nvSpPr>
            <p:spPr bwMode="auto">
              <a:xfrm>
                <a:off x="845" y="2857"/>
                <a:ext cx="328" cy="198"/>
              </a:xfrm>
              <a:custGeom>
                <a:avLst/>
                <a:gdLst>
                  <a:gd name="T0" fmla="*/ 812 w 1639"/>
                  <a:gd name="T1" fmla="*/ 0 h 990"/>
                  <a:gd name="T2" fmla="*/ 827 w 1639"/>
                  <a:gd name="T3" fmla="*/ 0 h 990"/>
                  <a:gd name="T4" fmla="*/ 841 w 1639"/>
                  <a:gd name="T5" fmla="*/ 3 h 990"/>
                  <a:gd name="T6" fmla="*/ 853 w 1639"/>
                  <a:gd name="T7" fmla="*/ 7 h 990"/>
                  <a:gd name="T8" fmla="*/ 1621 w 1639"/>
                  <a:gd name="T9" fmla="*/ 468 h 990"/>
                  <a:gd name="T10" fmla="*/ 1633 w 1639"/>
                  <a:gd name="T11" fmla="*/ 478 h 990"/>
                  <a:gd name="T12" fmla="*/ 1639 w 1639"/>
                  <a:gd name="T13" fmla="*/ 489 h 990"/>
                  <a:gd name="T14" fmla="*/ 1639 w 1639"/>
                  <a:gd name="T15" fmla="*/ 501 h 990"/>
                  <a:gd name="T16" fmla="*/ 1633 w 1639"/>
                  <a:gd name="T17" fmla="*/ 512 h 990"/>
                  <a:gd name="T18" fmla="*/ 1621 w 1639"/>
                  <a:gd name="T19" fmla="*/ 522 h 990"/>
                  <a:gd name="T20" fmla="*/ 853 w 1639"/>
                  <a:gd name="T21" fmla="*/ 982 h 990"/>
                  <a:gd name="T22" fmla="*/ 841 w 1639"/>
                  <a:gd name="T23" fmla="*/ 987 h 990"/>
                  <a:gd name="T24" fmla="*/ 827 w 1639"/>
                  <a:gd name="T25" fmla="*/ 990 h 990"/>
                  <a:gd name="T26" fmla="*/ 812 w 1639"/>
                  <a:gd name="T27" fmla="*/ 990 h 990"/>
                  <a:gd name="T28" fmla="*/ 798 w 1639"/>
                  <a:gd name="T29" fmla="*/ 987 h 990"/>
                  <a:gd name="T30" fmla="*/ 787 w 1639"/>
                  <a:gd name="T31" fmla="*/ 982 h 990"/>
                  <a:gd name="T32" fmla="*/ 18 w 1639"/>
                  <a:gd name="T33" fmla="*/ 522 h 990"/>
                  <a:gd name="T34" fmla="*/ 6 w 1639"/>
                  <a:gd name="T35" fmla="*/ 512 h 990"/>
                  <a:gd name="T36" fmla="*/ 0 w 1639"/>
                  <a:gd name="T37" fmla="*/ 501 h 990"/>
                  <a:gd name="T38" fmla="*/ 0 w 1639"/>
                  <a:gd name="T39" fmla="*/ 489 h 990"/>
                  <a:gd name="T40" fmla="*/ 6 w 1639"/>
                  <a:gd name="T41" fmla="*/ 478 h 990"/>
                  <a:gd name="T42" fmla="*/ 18 w 1639"/>
                  <a:gd name="T43" fmla="*/ 468 h 990"/>
                  <a:gd name="T44" fmla="*/ 787 w 1639"/>
                  <a:gd name="T45" fmla="*/ 7 h 990"/>
                  <a:gd name="T46" fmla="*/ 798 w 1639"/>
                  <a:gd name="T47" fmla="*/ 3 h 990"/>
                  <a:gd name="T48" fmla="*/ 812 w 1639"/>
                  <a:gd name="T49" fmla="*/ 0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9" h="990">
                    <a:moveTo>
                      <a:pt x="812" y="0"/>
                    </a:moveTo>
                    <a:lnTo>
                      <a:pt x="827" y="0"/>
                    </a:lnTo>
                    <a:lnTo>
                      <a:pt x="841" y="3"/>
                    </a:lnTo>
                    <a:lnTo>
                      <a:pt x="853" y="7"/>
                    </a:lnTo>
                    <a:lnTo>
                      <a:pt x="1621" y="468"/>
                    </a:lnTo>
                    <a:lnTo>
                      <a:pt x="1633" y="478"/>
                    </a:lnTo>
                    <a:lnTo>
                      <a:pt x="1639" y="489"/>
                    </a:lnTo>
                    <a:lnTo>
                      <a:pt x="1639" y="501"/>
                    </a:lnTo>
                    <a:lnTo>
                      <a:pt x="1633" y="512"/>
                    </a:lnTo>
                    <a:lnTo>
                      <a:pt x="1621" y="522"/>
                    </a:lnTo>
                    <a:lnTo>
                      <a:pt x="853" y="982"/>
                    </a:lnTo>
                    <a:lnTo>
                      <a:pt x="841" y="987"/>
                    </a:lnTo>
                    <a:lnTo>
                      <a:pt x="827" y="990"/>
                    </a:lnTo>
                    <a:lnTo>
                      <a:pt x="812" y="990"/>
                    </a:lnTo>
                    <a:lnTo>
                      <a:pt x="798" y="987"/>
                    </a:lnTo>
                    <a:lnTo>
                      <a:pt x="787" y="982"/>
                    </a:lnTo>
                    <a:lnTo>
                      <a:pt x="18" y="522"/>
                    </a:lnTo>
                    <a:lnTo>
                      <a:pt x="6" y="512"/>
                    </a:lnTo>
                    <a:lnTo>
                      <a:pt x="0" y="501"/>
                    </a:lnTo>
                    <a:lnTo>
                      <a:pt x="0" y="489"/>
                    </a:lnTo>
                    <a:lnTo>
                      <a:pt x="6" y="478"/>
                    </a:lnTo>
                    <a:lnTo>
                      <a:pt x="18" y="468"/>
                    </a:lnTo>
                    <a:lnTo>
                      <a:pt x="787" y="7"/>
                    </a:lnTo>
                    <a:lnTo>
                      <a:pt x="798" y="3"/>
                    </a:lnTo>
                    <a:lnTo>
                      <a:pt x="812" y="0"/>
                    </a:lnTo>
                    <a:close/>
                  </a:path>
                </a:pathLst>
              </a:custGeom>
              <a:solidFill>
                <a:srgbClr val="5B94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104" name="Freeform 33"/>
              <p:cNvSpPr>
                <a:spLocks/>
              </p:cNvSpPr>
              <p:nvPr/>
            </p:nvSpPr>
            <p:spPr bwMode="auto">
              <a:xfrm>
                <a:off x="845" y="2777"/>
                <a:ext cx="328" cy="198"/>
              </a:xfrm>
              <a:custGeom>
                <a:avLst/>
                <a:gdLst>
                  <a:gd name="T0" fmla="*/ 812 w 1639"/>
                  <a:gd name="T1" fmla="*/ 0 h 991"/>
                  <a:gd name="T2" fmla="*/ 827 w 1639"/>
                  <a:gd name="T3" fmla="*/ 0 h 991"/>
                  <a:gd name="T4" fmla="*/ 841 w 1639"/>
                  <a:gd name="T5" fmla="*/ 3 h 991"/>
                  <a:gd name="T6" fmla="*/ 853 w 1639"/>
                  <a:gd name="T7" fmla="*/ 8 h 991"/>
                  <a:gd name="T8" fmla="*/ 1621 w 1639"/>
                  <a:gd name="T9" fmla="*/ 470 h 991"/>
                  <a:gd name="T10" fmla="*/ 1633 w 1639"/>
                  <a:gd name="T11" fmla="*/ 479 h 991"/>
                  <a:gd name="T12" fmla="*/ 1639 w 1639"/>
                  <a:gd name="T13" fmla="*/ 490 h 991"/>
                  <a:gd name="T14" fmla="*/ 1639 w 1639"/>
                  <a:gd name="T15" fmla="*/ 502 h 991"/>
                  <a:gd name="T16" fmla="*/ 1633 w 1639"/>
                  <a:gd name="T17" fmla="*/ 513 h 991"/>
                  <a:gd name="T18" fmla="*/ 1621 w 1639"/>
                  <a:gd name="T19" fmla="*/ 523 h 991"/>
                  <a:gd name="T20" fmla="*/ 853 w 1639"/>
                  <a:gd name="T21" fmla="*/ 983 h 991"/>
                  <a:gd name="T22" fmla="*/ 841 w 1639"/>
                  <a:gd name="T23" fmla="*/ 988 h 991"/>
                  <a:gd name="T24" fmla="*/ 827 w 1639"/>
                  <a:gd name="T25" fmla="*/ 991 h 991"/>
                  <a:gd name="T26" fmla="*/ 812 w 1639"/>
                  <a:gd name="T27" fmla="*/ 991 h 991"/>
                  <a:gd name="T28" fmla="*/ 798 w 1639"/>
                  <a:gd name="T29" fmla="*/ 988 h 991"/>
                  <a:gd name="T30" fmla="*/ 787 w 1639"/>
                  <a:gd name="T31" fmla="*/ 983 h 991"/>
                  <a:gd name="T32" fmla="*/ 18 w 1639"/>
                  <a:gd name="T33" fmla="*/ 523 h 991"/>
                  <a:gd name="T34" fmla="*/ 6 w 1639"/>
                  <a:gd name="T35" fmla="*/ 513 h 991"/>
                  <a:gd name="T36" fmla="*/ 0 w 1639"/>
                  <a:gd name="T37" fmla="*/ 502 h 991"/>
                  <a:gd name="T38" fmla="*/ 0 w 1639"/>
                  <a:gd name="T39" fmla="*/ 490 h 991"/>
                  <a:gd name="T40" fmla="*/ 6 w 1639"/>
                  <a:gd name="T41" fmla="*/ 479 h 991"/>
                  <a:gd name="T42" fmla="*/ 18 w 1639"/>
                  <a:gd name="T43" fmla="*/ 470 h 991"/>
                  <a:gd name="T44" fmla="*/ 787 w 1639"/>
                  <a:gd name="T45" fmla="*/ 8 h 991"/>
                  <a:gd name="T46" fmla="*/ 798 w 1639"/>
                  <a:gd name="T47" fmla="*/ 3 h 991"/>
                  <a:gd name="T48" fmla="*/ 812 w 1639"/>
                  <a:gd name="T49"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9" h="991">
                    <a:moveTo>
                      <a:pt x="812" y="0"/>
                    </a:moveTo>
                    <a:lnTo>
                      <a:pt x="827" y="0"/>
                    </a:lnTo>
                    <a:lnTo>
                      <a:pt x="841" y="3"/>
                    </a:lnTo>
                    <a:lnTo>
                      <a:pt x="853" y="8"/>
                    </a:lnTo>
                    <a:lnTo>
                      <a:pt x="1621" y="470"/>
                    </a:lnTo>
                    <a:lnTo>
                      <a:pt x="1633" y="479"/>
                    </a:lnTo>
                    <a:lnTo>
                      <a:pt x="1639" y="490"/>
                    </a:lnTo>
                    <a:lnTo>
                      <a:pt x="1639" y="502"/>
                    </a:lnTo>
                    <a:lnTo>
                      <a:pt x="1633" y="513"/>
                    </a:lnTo>
                    <a:lnTo>
                      <a:pt x="1621" y="523"/>
                    </a:lnTo>
                    <a:lnTo>
                      <a:pt x="853" y="983"/>
                    </a:lnTo>
                    <a:lnTo>
                      <a:pt x="841" y="988"/>
                    </a:lnTo>
                    <a:lnTo>
                      <a:pt x="827" y="991"/>
                    </a:lnTo>
                    <a:lnTo>
                      <a:pt x="812" y="991"/>
                    </a:lnTo>
                    <a:lnTo>
                      <a:pt x="798" y="988"/>
                    </a:lnTo>
                    <a:lnTo>
                      <a:pt x="787" y="983"/>
                    </a:lnTo>
                    <a:lnTo>
                      <a:pt x="18" y="523"/>
                    </a:lnTo>
                    <a:lnTo>
                      <a:pt x="6" y="513"/>
                    </a:lnTo>
                    <a:lnTo>
                      <a:pt x="0" y="502"/>
                    </a:lnTo>
                    <a:lnTo>
                      <a:pt x="0" y="490"/>
                    </a:lnTo>
                    <a:lnTo>
                      <a:pt x="6" y="479"/>
                    </a:lnTo>
                    <a:lnTo>
                      <a:pt x="18" y="470"/>
                    </a:lnTo>
                    <a:lnTo>
                      <a:pt x="787" y="8"/>
                    </a:lnTo>
                    <a:lnTo>
                      <a:pt x="798" y="3"/>
                    </a:lnTo>
                    <a:lnTo>
                      <a:pt x="81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useBgFill="1">
            <p:nvSpPr>
              <p:cNvPr id="105" name="Freeform 34"/>
              <p:cNvSpPr>
                <a:spLocks/>
              </p:cNvSpPr>
              <p:nvPr/>
            </p:nvSpPr>
            <p:spPr bwMode="auto">
              <a:xfrm>
                <a:off x="821" y="2753"/>
                <a:ext cx="376" cy="247"/>
              </a:xfrm>
              <a:custGeom>
                <a:avLst/>
                <a:gdLst>
                  <a:gd name="T0" fmla="*/ 940 w 1880"/>
                  <a:gd name="T1" fmla="*/ 0 h 1231"/>
                  <a:gd name="T2" fmla="*/ 960 w 1880"/>
                  <a:gd name="T3" fmla="*/ 1 h 1231"/>
                  <a:gd name="T4" fmla="*/ 984 w 1880"/>
                  <a:gd name="T5" fmla="*/ 5 h 1231"/>
                  <a:gd name="T6" fmla="*/ 1009 w 1880"/>
                  <a:gd name="T7" fmla="*/ 12 h 1231"/>
                  <a:gd name="T8" fmla="*/ 1035 w 1880"/>
                  <a:gd name="T9" fmla="*/ 25 h 1231"/>
                  <a:gd name="T10" fmla="*/ 1803 w 1880"/>
                  <a:gd name="T11" fmla="*/ 486 h 1231"/>
                  <a:gd name="T12" fmla="*/ 1830 w 1880"/>
                  <a:gd name="T13" fmla="*/ 505 h 1231"/>
                  <a:gd name="T14" fmla="*/ 1851 w 1880"/>
                  <a:gd name="T15" fmla="*/ 529 h 1231"/>
                  <a:gd name="T16" fmla="*/ 1867 w 1880"/>
                  <a:gd name="T17" fmla="*/ 556 h 1231"/>
                  <a:gd name="T18" fmla="*/ 1877 w 1880"/>
                  <a:gd name="T19" fmla="*/ 585 h 1231"/>
                  <a:gd name="T20" fmla="*/ 1880 w 1880"/>
                  <a:gd name="T21" fmla="*/ 615 h 1231"/>
                  <a:gd name="T22" fmla="*/ 1877 w 1880"/>
                  <a:gd name="T23" fmla="*/ 645 h 1231"/>
                  <a:gd name="T24" fmla="*/ 1867 w 1880"/>
                  <a:gd name="T25" fmla="*/ 674 h 1231"/>
                  <a:gd name="T26" fmla="*/ 1851 w 1880"/>
                  <a:gd name="T27" fmla="*/ 701 h 1231"/>
                  <a:gd name="T28" fmla="*/ 1830 w 1880"/>
                  <a:gd name="T29" fmla="*/ 724 h 1231"/>
                  <a:gd name="T30" fmla="*/ 1803 w 1880"/>
                  <a:gd name="T31" fmla="*/ 745 h 1231"/>
                  <a:gd name="T32" fmla="*/ 1034 w 1880"/>
                  <a:gd name="T33" fmla="*/ 1205 h 1231"/>
                  <a:gd name="T34" fmla="*/ 1010 w 1880"/>
                  <a:gd name="T35" fmla="*/ 1217 h 1231"/>
                  <a:gd name="T36" fmla="*/ 984 w 1880"/>
                  <a:gd name="T37" fmla="*/ 1226 h 1231"/>
                  <a:gd name="T38" fmla="*/ 960 w 1880"/>
                  <a:gd name="T39" fmla="*/ 1229 h 1231"/>
                  <a:gd name="T40" fmla="*/ 940 w 1880"/>
                  <a:gd name="T41" fmla="*/ 1231 h 1231"/>
                  <a:gd name="T42" fmla="*/ 919 w 1880"/>
                  <a:gd name="T43" fmla="*/ 1229 h 1231"/>
                  <a:gd name="T44" fmla="*/ 896 w 1880"/>
                  <a:gd name="T45" fmla="*/ 1226 h 1231"/>
                  <a:gd name="T46" fmla="*/ 869 w 1880"/>
                  <a:gd name="T47" fmla="*/ 1217 h 1231"/>
                  <a:gd name="T48" fmla="*/ 844 w 1880"/>
                  <a:gd name="T49" fmla="*/ 1205 h 1231"/>
                  <a:gd name="T50" fmla="*/ 76 w 1880"/>
                  <a:gd name="T51" fmla="*/ 745 h 1231"/>
                  <a:gd name="T52" fmla="*/ 50 w 1880"/>
                  <a:gd name="T53" fmla="*/ 724 h 1231"/>
                  <a:gd name="T54" fmla="*/ 28 w 1880"/>
                  <a:gd name="T55" fmla="*/ 701 h 1231"/>
                  <a:gd name="T56" fmla="*/ 12 w 1880"/>
                  <a:gd name="T57" fmla="*/ 674 h 1231"/>
                  <a:gd name="T58" fmla="*/ 3 w 1880"/>
                  <a:gd name="T59" fmla="*/ 645 h 1231"/>
                  <a:gd name="T60" fmla="*/ 0 w 1880"/>
                  <a:gd name="T61" fmla="*/ 614 h 1231"/>
                  <a:gd name="T62" fmla="*/ 4 w 1880"/>
                  <a:gd name="T63" fmla="*/ 584 h 1231"/>
                  <a:gd name="T64" fmla="*/ 13 w 1880"/>
                  <a:gd name="T65" fmla="*/ 555 h 1231"/>
                  <a:gd name="T66" fmla="*/ 29 w 1880"/>
                  <a:gd name="T67" fmla="*/ 528 h 1231"/>
                  <a:gd name="T68" fmla="*/ 50 w 1880"/>
                  <a:gd name="T69" fmla="*/ 505 h 1231"/>
                  <a:gd name="T70" fmla="*/ 76 w 1880"/>
                  <a:gd name="T71" fmla="*/ 486 h 1231"/>
                  <a:gd name="T72" fmla="*/ 845 w 1880"/>
                  <a:gd name="T73" fmla="*/ 24 h 1231"/>
                  <a:gd name="T74" fmla="*/ 871 w 1880"/>
                  <a:gd name="T75" fmla="*/ 12 h 1231"/>
                  <a:gd name="T76" fmla="*/ 896 w 1880"/>
                  <a:gd name="T77" fmla="*/ 5 h 1231"/>
                  <a:gd name="T78" fmla="*/ 919 w 1880"/>
                  <a:gd name="T79" fmla="*/ 1 h 1231"/>
                  <a:gd name="T80" fmla="*/ 940 w 1880"/>
                  <a:gd name="T81" fmla="*/ 0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231">
                    <a:moveTo>
                      <a:pt x="940" y="0"/>
                    </a:moveTo>
                    <a:lnTo>
                      <a:pt x="960" y="1"/>
                    </a:lnTo>
                    <a:lnTo>
                      <a:pt x="984" y="5"/>
                    </a:lnTo>
                    <a:lnTo>
                      <a:pt x="1009" y="12"/>
                    </a:lnTo>
                    <a:lnTo>
                      <a:pt x="1035" y="25"/>
                    </a:lnTo>
                    <a:lnTo>
                      <a:pt x="1803" y="486"/>
                    </a:lnTo>
                    <a:lnTo>
                      <a:pt x="1830" y="505"/>
                    </a:lnTo>
                    <a:lnTo>
                      <a:pt x="1851" y="529"/>
                    </a:lnTo>
                    <a:lnTo>
                      <a:pt x="1867" y="556"/>
                    </a:lnTo>
                    <a:lnTo>
                      <a:pt x="1877" y="585"/>
                    </a:lnTo>
                    <a:lnTo>
                      <a:pt x="1880" y="615"/>
                    </a:lnTo>
                    <a:lnTo>
                      <a:pt x="1877" y="645"/>
                    </a:lnTo>
                    <a:lnTo>
                      <a:pt x="1867" y="674"/>
                    </a:lnTo>
                    <a:lnTo>
                      <a:pt x="1851" y="701"/>
                    </a:lnTo>
                    <a:lnTo>
                      <a:pt x="1830" y="724"/>
                    </a:lnTo>
                    <a:lnTo>
                      <a:pt x="1803" y="745"/>
                    </a:lnTo>
                    <a:lnTo>
                      <a:pt x="1034" y="1205"/>
                    </a:lnTo>
                    <a:lnTo>
                      <a:pt x="1010" y="1217"/>
                    </a:lnTo>
                    <a:lnTo>
                      <a:pt x="984" y="1226"/>
                    </a:lnTo>
                    <a:lnTo>
                      <a:pt x="960" y="1229"/>
                    </a:lnTo>
                    <a:lnTo>
                      <a:pt x="940" y="1231"/>
                    </a:lnTo>
                    <a:lnTo>
                      <a:pt x="919" y="1229"/>
                    </a:lnTo>
                    <a:lnTo>
                      <a:pt x="896" y="1226"/>
                    </a:lnTo>
                    <a:lnTo>
                      <a:pt x="869" y="1217"/>
                    </a:lnTo>
                    <a:lnTo>
                      <a:pt x="844" y="1205"/>
                    </a:lnTo>
                    <a:lnTo>
                      <a:pt x="76" y="745"/>
                    </a:lnTo>
                    <a:lnTo>
                      <a:pt x="50" y="724"/>
                    </a:lnTo>
                    <a:lnTo>
                      <a:pt x="28" y="701"/>
                    </a:lnTo>
                    <a:lnTo>
                      <a:pt x="12" y="674"/>
                    </a:lnTo>
                    <a:lnTo>
                      <a:pt x="3" y="645"/>
                    </a:lnTo>
                    <a:lnTo>
                      <a:pt x="0" y="614"/>
                    </a:lnTo>
                    <a:lnTo>
                      <a:pt x="4" y="584"/>
                    </a:lnTo>
                    <a:lnTo>
                      <a:pt x="13" y="555"/>
                    </a:lnTo>
                    <a:lnTo>
                      <a:pt x="29" y="528"/>
                    </a:lnTo>
                    <a:lnTo>
                      <a:pt x="50" y="505"/>
                    </a:lnTo>
                    <a:lnTo>
                      <a:pt x="76" y="486"/>
                    </a:lnTo>
                    <a:lnTo>
                      <a:pt x="845" y="24"/>
                    </a:lnTo>
                    <a:lnTo>
                      <a:pt x="871" y="12"/>
                    </a:lnTo>
                    <a:lnTo>
                      <a:pt x="896" y="5"/>
                    </a:lnTo>
                    <a:lnTo>
                      <a:pt x="919" y="1"/>
                    </a:lnTo>
                    <a:lnTo>
                      <a:pt x="940" y="0"/>
                    </a:lnTo>
                    <a:close/>
                  </a:path>
                </a:pathLst>
              </a:custGeom>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106" name="Freeform 35"/>
              <p:cNvSpPr>
                <a:spLocks/>
              </p:cNvSpPr>
              <p:nvPr/>
            </p:nvSpPr>
            <p:spPr bwMode="auto">
              <a:xfrm>
                <a:off x="845" y="2777"/>
                <a:ext cx="328" cy="198"/>
              </a:xfrm>
              <a:custGeom>
                <a:avLst/>
                <a:gdLst>
                  <a:gd name="T0" fmla="*/ 812 w 1639"/>
                  <a:gd name="T1" fmla="*/ 0 h 991"/>
                  <a:gd name="T2" fmla="*/ 827 w 1639"/>
                  <a:gd name="T3" fmla="*/ 0 h 991"/>
                  <a:gd name="T4" fmla="*/ 841 w 1639"/>
                  <a:gd name="T5" fmla="*/ 3 h 991"/>
                  <a:gd name="T6" fmla="*/ 853 w 1639"/>
                  <a:gd name="T7" fmla="*/ 8 h 991"/>
                  <a:gd name="T8" fmla="*/ 1621 w 1639"/>
                  <a:gd name="T9" fmla="*/ 470 h 991"/>
                  <a:gd name="T10" fmla="*/ 1633 w 1639"/>
                  <a:gd name="T11" fmla="*/ 479 h 991"/>
                  <a:gd name="T12" fmla="*/ 1639 w 1639"/>
                  <a:gd name="T13" fmla="*/ 490 h 991"/>
                  <a:gd name="T14" fmla="*/ 1639 w 1639"/>
                  <a:gd name="T15" fmla="*/ 502 h 991"/>
                  <a:gd name="T16" fmla="*/ 1633 w 1639"/>
                  <a:gd name="T17" fmla="*/ 513 h 991"/>
                  <a:gd name="T18" fmla="*/ 1621 w 1639"/>
                  <a:gd name="T19" fmla="*/ 523 h 991"/>
                  <a:gd name="T20" fmla="*/ 853 w 1639"/>
                  <a:gd name="T21" fmla="*/ 983 h 991"/>
                  <a:gd name="T22" fmla="*/ 841 w 1639"/>
                  <a:gd name="T23" fmla="*/ 988 h 991"/>
                  <a:gd name="T24" fmla="*/ 827 w 1639"/>
                  <a:gd name="T25" fmla="*/ 991 h 991"/>
                  <a:gd name="T26" fmla="*/ 812 w 1639"/>
                  <a:gd name="T27" fmla="*/ 991 h 991"/>
                  <a:gd name="T28" fmla="*/ 798 w 1639"/>
                  <a:gd name="T29" fmla="*/ 988 h 991"/>
                  <a:gd name="T30" fmla="*/ 787 w 1639"/>
                  <a:gd name="T31" fmla="*/ 983 h 991"/>
                  <a:gd name="T32" fmla="*/ 18 w 1639"/>
                  <a:gd name="T33" fmla="*/ 523 h 991"/>
                  <a:gd name="T34" fmla="*/ 6 w 1639"/>
                  <a:gd name="T35" fmla="*/ 513 h 991"/>
                  <a:gd name="T36" fmla="*/ 0 w 1639"/>
                  <a:gd name="T37" fmla="*/ 502 h 991"/>
                  <a:gd name="T38" fmla="*/ 0 w 1639"/>
                  <a:gd name="T39" fmla="*/ 490 h 991"/>
                  <a:gd name="T40" fmla="*/ 6 w 1639"/>
                  <a:gd name="T41" fmla="*/ 479 h 991"/>
                  <a:gd name="T42" fmla="*/ 18 w 1639"/>
                  <a:gd name="T43" fmla="*/ 470 h 991"/>
                  <a:gd name="T44" fmla="*/ 787 w 1639"/>
                  <a:gd name="T45" fmla="*/ 8 h 991"/>
                  <a:gd name="T46" fmla="*/ 798 w 1639"/>
                  <a:gd name="T47" fmla="*/ 3 h 991"/>
                  <a:gd name="T48" fmla="*/ 812 w 1639"/>
                  <a:gd name="T49"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9" h="991">
                    <a:moveTo>
                      <a:pt x="812" y="0"/>
                    </a:moveTo>
                    <a:lnTo>
                      <a:pt x="827" y="0"/>
                    </a:lnTo>
                    <a:lnTo>
                      <a:pt x="841" y="3"/>
                    </a:lnTo>
                    <a:lnTo>
                      <a:pt x="853" y="8"/>
                    </a:lnTo>
                    <a:lnTo>
                      <a:pt x="1621" y="470"/>
                    </a:lnTo>
                    <a:lnTo>
                      <a:pt x="1633" y="479"/>
                    </a:lnTo>
                    <a:lnTo>
                      <a:pt x="1639" y="490"/>
                    </a:lnTo>
                    <a:lnTo>
                      <a:pt x="1639" y="502"/>
                    </a:lnTo>
                    <a:lnTo>
                      <a:pt x="1633" y="513"/>
                    </a:lnTo>
                    <a:lnTo>
                      <a:pt x="1621" y="523"/>
                    </a:lnTo>
                    <a:lnTo>
                      <a:pt x="853" y="983"/>
                    </a:lnTo>
                    <a:lnTo>
                      <a:pt x="841" y="988"/>
                    </a:lnTo>
                    <a:lnTo>
                      <a:pt x="827" y="991"/>
                    </a:lnTo>
                    <a:lnTo>
                      <a:pt x="812" y="991"/>
                    </a:lnTo>
                    <a:lnTo>
                      <a:pt x="798" y="988"/>
                    </a:lnTo>
                    <a:lnTo>
                      <a:pt x="787" y="983"/>
                    </a:lnTo>
                    <a:lnTo>
                      <a:pt x="18" y="523"/>
                    </a:lnTo>
                    <a:lnTo>
                      <a:pt x="6" y="513"/>
                    </a:lnTo>
                    <a:lnTo>
                      <a:pt x="0" y="502"/>
                    </a:lnTo>
                    <a:lnTo>
                      <a:pt x="0" y="490"/>
                    </a:lnTo>
                    <a:lnTo>
                      <a:pt x="6" y="479"/>
                    </a:lnTo>
                    <a:lnTo>
                      <a:pt x="18" y="470"/>
                    </a:lnTo>
                    <a:lnTo>
                      <a:pt x="787" y="8"/>
                    </a:lnTo>
                    <a:lnTo>
                      <a:pt x="798" y="3"/>
                    </a:lnTo>
                    <a:lnTo>
                      <a:pt x="812" y="0"/>
                    </a:lnTo>
                    <a:close/>
                  </a:path>
                </a:pathLst>
              </a:custGeom>
              <a:solidFill>
                <a:srgbClr val="7F7F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useBgFill="1">
            <p:nvSpPr>
              <p:cNvPr id="107" name="Freeform 36"/>
              <p:cNvSpPr>
                <a:spLocks noEditPoints="1"/>
              </p:cNvSpPr>
              <p:nvPr/>
            </p:nvSpPr>
            <p:spPr bwMode="auto">
              <a:xfrm>
                <a:off x="478" y="2792"/>
                <a:ext cx="432" cy="305"/>
              </a:xfrm>
              <a:custGeom>
                <a:avLst/>
                <a:gdLst>
                  <a:gd name="T0" fmla="*/ 1033 w 2162"/>
                  <a:gd name="T1" fmla="*/ 926 h 1524"/>
                  <a:gd name="T2" fmla="*/ 948 w 2162"/>
                  <a:gd name="T3" fmla="*/ 969 h 1524"/>
                  <a:gd name="T4" fmla="*/ 730 w 2162"/>
                  <a:gd name="T5" fmla="*/ 969 h 1524"/>
                  <a:gd name="T6" fmla="*/ 642 w 2162"/>
                  <a:gd name="T7" fmla="*/ 955 h 1524"/>
                  <a:gd name="T8" fmla="*/ 1052 w 2162"/>
                  <a:gd name="T9" fmla="*/ 1026 h 1524"/>
                  <a:gd name="T10" fmla="*/ 1271 w 2162"/>
                  <a:gd name="T11" fmla="*/ 1012 h 1524"/>
                  <a:gd name="T12" fmla="*/ 1498 w 2162"/>
                  <a:gd name="T13" fmla="*/ 918 h 1524"/>
                  <a:gd name="T14" fmla="*/ 1134 w 2162"/>
                  <a:gd name="T15" fmla="*/ 619 h 1524"/>
                  <a:gd name="T16" fmla="*/ 1244 w 2162"/>
                  <a:gd name="T17" fmla="*/ 513 h 1524"/>
                  <a:gd name="T18" fmla="*/ 1423 w 2162"/>
                  <a:gd name="T19" fmla="*/ 4 h 1524"/>
                  <a:gd name="T20" fmla="*/ 1510 w 2162"/>
                  <a:gd name="T21" fmla="*/ 45 h 1524"/>
                  <a:gd name="T22" fmla="*/ 1565 w 2162"/>
                  <a:gd name="T23" fmla="*/ 124 h 1524"/>
                  <a:gd name="T24" fmla="*/ 1577 w 2162"/>
                  <a:gd name="T25" fmla="*/ 316 h 1524"/>
                  <a:gd name="T26" fmla="*/ 1832 w 2162"/>
                  <a:gd name="T27" fmla="*/ 564 h 1524"/>
                  <a:gd name="T28" fmla="*/ 1936 w 2162"/>
                  <a:gd name="T29" fmla="*/ 560 h 1524"/>
                  <a:gd name="T30" fmla="*/ 2052 w 2162"/>
                  <a:gd name="T31" fmla="*/ 608 h 1524"/>
                  <a:gd name="T32" fmla="*/ 2132 w 2162"/>
                  <a:gd name="T33" fmla="*/ 702 h 1524"/>
                  <a:gd name="T34" fmla="*/ 2162 w 2162"/>
                  <a:gd name="T35" fmla="*/ 825 h 1524"/>
                  <a:gd name="T36" fmla="*/ 2132 w 2162"/>
                  <a:gd name="T37" fmla="*/ 948 h 1524"/>
                  <a:gd name="T38" fmla="*/ 2052 w 2162"/>
                  <a:gd name="T39" fmla="*/ 1041 h 1524"/>
                  <a:gd name="T40" fmla="*/ 1936 w 2162"/>
                  <a:gd name="T41" fmla="*/ 1090 h 1524"/>
                  <a:gd name="T42" fmla="*/ 1812 w 2162"/>
                  <a:gd name="T43" fmla="*/ 1080 h 1524"/>
                  <a:gd name="T44" fmla="*/ 1760 w 2162"/>
                  <a:gd name="T45" fmla="*/ 1079 h 1524"/>
                  <a:gd name="T46" fmla="*/ 1456 w 2162"/>
                  <a:gd name="T47" fmla="*/ 1370 h 1524"/>
                  <a:gd name="T48" fmla="*/ 1415 w 2162"/>
                  <a:gd name="T49" fmla="*/ 1457 h 1524"/>
                  <a:gd name="T50" fmla="*/ 1336 w 2162"/>
                  <a:gd name="T51" fmla="*/ 1513 h 1524"/>
                  <a:gd name="T52" fmla="*/ 1120 w 2162"/>
                  <a:gd name="T53" fmla="*/ 1524 h 1524"/>
                  <a:gd name="T54" fmla="*/ 1025 w 2162"/>
                  <a:gd name="T55" fmla="*/ 1498 h 1524"/>
                  <a:gd name="T56" fmla="*/ 958 w 2162"/>
                  <a:gd name="T57" fmla="*/ 1432 h 1524"/>
                  <a:gd name="T58" fmla="*/ 932 w 2162"/>
                  <a:gd name="T59" fmla="*/ 1336 h 1524"/>
                  <a:gd name="T60" fmla="*/ 438 w 2162"/>
                  <a:gd name="T61" fmla="*/ 1209 h 1524"/>
                  <a:gd name="T62" fmla="*/ 339 w 2162"/>
                  <a:gd name="T63" fmla="*/ 1238 h 1524"/>
                  <a:gd name="T64" fmla="*/ 122 w 2162"/>
                  <a:gd name="T65" fmla="*/ 1226 h 1524"/>
                  <a:gd name="T66" fmla="*/ 44 w 2162"/>
                  <a:gd name="T67" fmla="*/ 1172 h 1524"/>
                  <a:gd name="T68" fmla="*/ 2 w 2162"/>
                  <a:gd name="T69" fmla="*/ 1085 h 1524"/>
                  <a:gd name="T70" fmla="*/ 2 w 2162"/>
                  <a:gd name="T71" fmla="*/ 866 h 1524"/>
                  <a:gd name="T72" fmla="*/ 44 w 2162"/>
                  <a:gd name="T73" fmla="*/ 779 h 1524"/>
                  <a:gd name="T74" fmla="*/ 122 w 2162"/>
                  <a:gd name="T75" fmla="*/ 724 h 1524"/>
                  <a:gd name="T76" fmla="*/ 339 w 2162"/>
                  <a:gd name="T77" fmla="*/ 712 h 1524"/>
                  <a:gd name="T78" fmla="*/ 440 w 2162"/>
                  <a:gd name="T79" fmla="*/ 743 h 1524"/>
                  <a:gd name="T80" fmla="*/ 579 w 2162"/>
                  <a:gd name="T81" fmla="*/ 613 h 1524"/>
                  <a:gd name="T82" fmla="*/ 620 w 2162"/>
                  <a:gd name="T83" fmla="*/ 526 h 1524"/>
                  <a:gd name="T84" fmla="*/ 699 w 2162"/>
                  <a:gd name="T85" fmla="*/ 471 h 1524"/>
                  <a:gd name="T86" fmla="*/ 904 w 2162"/>
                  <a:gd name="T87" fmla="*/ 458 h 1524"/>
                  <a:gd name="T88" fmla="*/ 1054 w 2162"/>
                  <a:gd name="T89" fmla="*/ 155 h 1524"/>
                  <a:gd name="T90" fmla="*/ 1095 w 2162"/>
                  <a:gd name="T91" fmla="*/ 68 h 1524"/>
                  <a:gd name="T92" fmla="*/ 1173 w 2162"/>
                  <a:gd name="T93" fmla="*/ 12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2" h="1524">
                    <a:moveTo>
                      <a:pt x="1070" y="876"/>
                    </a:moveTo>
                    <a:lnTo>
                      <a:pt x="1053" y="902"/>
                    </a:lnTo>
                    <a:lnTo>
                      <a:pt x="1033" y="926"/>
                    </a:lnTo>
                    <a:lnTo>
                      <a:pt x="1007" y="945"/>
                    </a:lnTo>
                    <a:lnTo>
                      <a:pt x="979" y="959"/>
                    </a:lnTo>
                    <a:lnTo>
                      <a:pt x="948" y="969"/>
                    </a:lnTo>
                    <a:lnTo>
                      <a:pt x="915" y="971"/>
                    </a:lnTo>
                    <a:lnTo>
                      <a:pt x="764" y="971"/>
                    </a:lnTo>
                    <a:lnTo>
                      <a:pt x="730" y="969"/>
                    </a:lnTo>
                    <a:lnTo>
                      <a:pt x="699" y="959"/>
                    </a:lnTo>
                    <a:lnTo>
                      <a:pt x="669" y="943"/>
                    </a:lnTo>
                    <a:lnTo>
                      <a:pt x="642" y="955"/>
                    </a:lnTo>
                    <a:lnTo>
                      <a:pt x="996" y="1063"/>
                    </a:lnTo>
                    <a:lnTo>
                      <a:pt x="1023" y="1041"/>
                    </a:lnTo>
                    <a:lnTo>
                      <a:pt x="1052" y="1026"/>
                    </a:lnTo>
                    <a:lnTo>
                      <a:pt x="1085" y="1015"/>
                    </a:lnTo>
                    <a:lnTo>
                      <a:pt x="1120" y="1012"/>
                    </a:lnTo>
                    <a:lnTo>
                      <a:pt x="1271" y="1012"/>
                    </a:lnTo>
                    <a:lnTo>
                      <a:pt x="1301" y="1015"/>
                    </a:lnTo>
                    <a:lnTo>
                      <a:pt x="1330" y="1022"/>
                    </a:lnTo>
                    <a:lnTo>
                      <a:pt x="1498" y="918"/>
                    </a:lnTo>
                    <a:lnTo>
                      <a:pt x="1070" y="876"/>
                    </a:lnTo>
                    <a:close/>
                    <a:moveTo>
                      <a:pt x="1244" y="513"/>
                    </a:moveTo>
                    <a:lnTo>
                      <a:pt x="1134" y="619"/>
                    </a:lnTo>
                    <a:lnTo>
                      <a:pt x="1537" y="658"/>
                    </a:lnTo>
                    <a:lnTo>
                      <a:pt x="1386" y="513"/>
                    </a:lnTo>
                    <a:lnTo>
                      <a:pt x="1244" y="513"/>
                    </a:lnTo>
                    <a:close/>
                    <a:moveTo>
                      <a:pt x="1238" y="0"/>
                    </a:moveTo>
                    <a:lnTo>
                      <a:pt x="1389" y="0"/>
                    </a:lnTo>
                    <a:lnTo>
                      <a:pt x="1423" y="4"/>
                    </a:lnTo>
                    <a:lnTo>
                      <a:pt x="1455" y="12"/>
                    </a:lnTo>
                    <a:lnTo>
                      <a:pt x="1484" y="27"/>
                    </a:lnTo>
                    <a:lnTo>
                      <a:pt x="1510" y="45"/>
                    </a:lnTo>
                    <a:lnTo>
                      <a:pt x="1533" y="68"/>
                    </a:lnTo>
                    <a:lnTo>
                      <a:pt x="1551" y="93"/>
                    </a:lnTo>
                    <a:lnTo>
                      <a:pt x="1565" y="124"/>
                    </a:lnTo>
                    <a:lnTo>
                      <a:pt x="1574" y="155"/>
                    </a:lnTo>
                    <a:lnTo>
                      <a:pt x="1577" y="189"/>
                    </a:lnTo>
                    <a:lnTo>
                      <a:pt x="1577" y="316"/>
                    </a:lnTo>
                    <a:lnTo>
                      <a:pt x="1817" y="547"/>
                    </a:lnTo>
                    <a:lnTo>
                      <a:pt x="1826" y="555"/>
                    </a:lnTo>
                    <a:lnTo>
                      <a:pt x="1832" y="564"/>
                    </a:lnTo>
                    <a:lnTo>
                      <a:pt x="1862" y="558"/>
                    </a:lnTo>
                    <a:lnTo>
                      <a:pt x="1893" y="556"/>
                    </a:lnTo>
                    <a:lnTo>
                      <a:pt x="1936" y="560"/>
                    </a:lnTo>
                    <a:lnTo>
                      <a:pt x="1978" y="570"/>
                    </a:lnTo>
                    <a:lnTo>
                      <a:pt x="2017" y="587"/>
                    </a:lnTo>
                    <a:lnTo>
                      <a:pt x="2052" y="608"/>
                    </a:lnTo>
                    <a:lnTo>
                      <a:pt x="2083" y="635"/>
                    </a:lnTo>
                    <a:lnTo>
                      <a:pt x="2110" y="666"/>
                    </a:lnTo>
                    <a:lnTo>
                      <a:pt x="2132" y="702"/>
                    </a:lnTo>
                    <a:lnTo>
                      <a:pt x="2149" y="740"/>
                    </a:lnTo>
                    <a:lnTo>
                      <a:pt x="2158" y="781"/>
                    </a:lnTo>
                    <a:lnTo>
                      <a:pt x="2162" y="825"/>
                    </a:lnTo>
                    <a:lnTo>
                      <a:pt x="2158" y="868"/>
                    </a:lnTo>
                    <a:lnTo>
                      <a:pt x="2149" y="909"/>
                    </a:lnTo>
                    <a:lnTo>
                      <a:pt x="2132" y="948"/>
                    </a:lnTo>
                    <a:lnTo>
                      <a:pt x="2110" y="983"/>
                    </a:lnTo>
                    <a:lnTo>
                      <a:pt x="2083" y="1015"/>
                    </a:lnTo>
                    <a:lnTo>
                      <a:pt x="2052" y="1041"/>
                    </a:lnTo>
                    <a:lnTo>
                      <a:pt x="2017" y="1063"/>
                    </a:lnTo>
                    <a:lnTo>
                      <a:pt x="1978" y="1079"/>
                    </a:lnTo>
                    <a:lnTo>
                      <a:pt x="1936" y="1090"/>
                    </a:lnTo>
                    <a:lnTo>
                      <a:pt x="1893" y="1093"/>
                    </a:lnTo>
                    <a:lnTo>
                      <a:pt x="1852" y="1090"/>
                    </a:lnTo>
                    <a:lnTo>
                      <a:pt x="1812" y="1080"/>
                    </a:lnTo>
                    <a:lnTo>
                      <a:pt x="1776" y="1065"/>
                    </a:lnTo>
                    <a:lnTo>
                      <a:pt x="1769" y="1073"/>
                    </a:lnTo>
                    <a:lnTo>
                      <a:pt x="1760" y="1079"/>
                    </a:lnTo>
                    <a:lnTo>
                      <a:pt x="1458" y="1267"/>
                    </a:lnTo>
                    <a:lnTo>
                      <a:pt x="1458" y="1336"/>
                    </a:lnTo>
                    <a:lnTo>
                      <a:pt x="1456" y="1370"/>
                    </a:lnTo>
                    <a:lnTo>
                      <a:pt x="1446" y="1402"/>
                    </a:lnTo>
                    <a:lnTo>
                      <a:pt x="1433" y="1432"/>
                    </a:lnTo>
                    <a:lnTo>
                      <a:pt x="1415" y="1457"/>
                    </a:lnTo>
                    <a:lnTo>
                      <a:pt x="1392" y="1480"/>
                    </a:lnTo>
                    <a:lnTo>
                      <a:pt x="1365" y="1498"/>
                    </a:lnTo>
                    <a:lnTo>
                      <a:pt x="1336" y="1513"/>
                    </a:lnTo>
                    <a:lnTo>
                      <a:pt x="1305" y="1521"/>
                    </a:lnTo>
                    <a:lnTo>
                      <a:pt x="1271" y="1524"/>
                    </a:lnTo>
                    <a:lnTo>
                      <a:pt x="1120" y="1524"/>
                    </a:lnTo>
                    <a:lnTo>
                      <a:pt x="1086" y="1521"/>
                    </a:lnTo>
                    <a:lnTo>
                      <a:pt x="1054" y="1513"/>
                    </a:lnTo>
                    <a:lnTo>
                      <a:pt x="1025" y="1498"/>
                    </a:lnTo>
                    <a:lnTo>
                      <a:pt x="999" y="1480"/>
                    </a:lnTo>
                    <a:lnTo>
                      <a:pt x="977" y="1457"/>
                    </a:lnTo>
                    <a:lnTo>
                      <a:pt x="958" y="1432"/>
                    </a:lnTo>
                    <a:lnTo>
                      <a:pt x="944" y="1402"/>
                    </a:lnTo>
                    <a:lnTo>
                      <a:pt x="936" y="1370"/>
                    </a:lnTo>
                    <a:lnTo>
                      <a:pt x="932" y="1336"/>
                    </a:lnTo>
                    <a:lnTo>
                      <a:pt x="932" y="1331"/>
                    </a:lnTo>
                    <a:lnTo>
                      <a:pt x="466" y="1189"/>
                    </a:lnTo>
                    <a:lnTo>
                      <a:pt x="438" y="1209"/>
                    </a:lnTo>
                    <a:lnTo>
                      <a:pt x="408" y="1225"/>
                    </a:lnTo>
                    <a:lnTo>
                      <a:pt x="374" y="1235"/>
                    </a:lnTo>
                    <a:lnTo>
                      <a:pt x="339" y="1238"/>
                    </a:lnTo>
                    <a:lnTo>
                      <a:pt x="187" y="1238"/>
                    </a:lnTo>
                    <a:lnTo>
                      <a:pt x="154" y="1236"/>
                    </a:lnTo>
                    <a:lnTo>
                      <a:pt x="122" y="1226"/>
                    </a:lnTo>
                    <a:lnTo>
                      <a:pt x="93" y="1213"/>
                    </a:lnTo>
                    <a:lnTo>
                      <a:pt x="67" y="1195"/>
                    </a:lnTo>
                    <a:lnTo>
                      <a:pt x="44" y="1172"/>
                    </a:lnTo>
                    <a:lnTo>
                      <a:pt x="25" y="1145"/>
                    </a:lnTo>
                    <a:lnTo>
                      <a:pt x="11" y="1116"/>
                    </a:lnTo>
                    <a:lnTo>
                      <a:pt x="2" y="1085"/>
                    </a:lnTo>
                    <a:lnTo>
                      <a:pt x="0" y="1051"/>
                    </a:lnTo>
                    <a:lnTo>
                      <a:pt x="0" y="900"/>
                    </a:lnTo>
                    <a:lnTo>
                      <a:pt x="2" y="866"/>
                    </a:lnTo>
                    <a:lnTo>
                      <a:pt x="11" y="835"/>
                    </a:lnTo>
                    <a:lnTo>
                      <a:pt x="25" y="805"/>
                    </a:lnTo>
                    <a:lnTo>
                      <a:pt x="44" y="779"/>
                    </a:lnTo>
                    <a:lnTo>
                      <a:pt x="67" y="757"/>
                    </a:lnTo>
                    <a:lnTo>
                      <a:pt x="93" y="738"/>
                    </a:lnTo>
                    <a:lnTo>
                      <a:pt x="122" y="724"/>
                    </a:lnTo>
                    <a:lnTo>
                      <a:pt x="154" y="716"/>
                    </a:lnTo>
                    <a:lnTo>
                      <a:pt x="187" y="712"/>
                    </a:lnTo>
                    <a:lnTo>
                      <a:pt x="339" y="712"/>
                    </a:lnTo>
                    <a:lnTo>
                      <a:pt x="375" y="716"/>
                    </a:lnTo>
                    <a:lnTo>
                      <a:pt x="409" y="727"/>
                    </a:lnTo>
                    <a:lnTo>
                      <a:pt x="440" y="743"/>
                    </a:lnTo>
                    <a:lnTo>
                      <a:pt x="577" y="683"/>
                    </a:lnTo>
                    <a:lnTo>
                      <a:pt x="577" y="647"/>
                    </a:lnTo>
                    <a:lnTo>
                      <a:pt x="579" y="613"/>
                    </a:lnTo>
                    <a:lnTo>
                      <a:pt x="588" y="582"/>
                    </a:lnTo>
                    <a:lnTo>
                      <a:pt x="602" y="552"/>
                    </a:lnTo>
                    <a:lnTo>
                      <a:pt x="620" y="526"/>
                    </a:lnTo>
                    <a:lnTo>
                      <a:pt x="643" y="503"/>
                    </a:lnTo>
                    <a:lnTo>
                      <a:pt x="670" y="485"/>
                    </a:lnTo>
                    <a:lnTo>
                      <a:pt x="699" y="471"/>
                    </a:lnTo>
                    <a:lnTo>
                      <a:pt x="730" y="462"/>
                    </a:lnTo>
                    <a:lnTo>
                      <a:pt x="764" y="458"/>
                    </a:lnTo>
                    <a:lnTo>
                      <a:pt x="904" y="458"/>
                    </a:lnTo>
                    <a:lnTo>
                      <a:pt x="1051" y="317"/>
                    </a:lnTo>
                    <a:lnTo>
                      <a:pt x="1051" y="189"/>
                    </a:lnTo>
                    <a:lnTo>
                      <a:pt x="1054" y="155"/>
                    </a:lnTo>
                    <a:lnTo>
                      <a:pt x="1063" y="124"/>
                    </a:lnTo>
                    <a:lnTo>
                      <a:pt x="1076" y="93"/>
                    </a:lnTo>
                    <a:lnTo>
                      <a:pt x="1095" y="68"/>
                    </a:lnTo>
                    <a:lnTo>
                      <a:pt x="1117" y="45"/>
                    </a:lnTo>
                    <a:lnTo>
                      <a:pt x="1144" y="27"/>
                    </a:lnTo>
                    <a:lnTo>
                      <a:pt x="1173" y="12"/>
                    </a:lnTo>
                    <a:lnTo>
                      <a:pt x="1204" y="4"/>
                    </a:lnTo>
                    <a:lnTo>
                      <a:pt x="1238" y="0"/>
                    </a:lnTo>
                    <a:close/>
                  </a:path>
                </a:pathLst>
              </a:custGeom>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108" name="Freeform 37"/>
              <p:cNvSpPr>
                <a:spLocks/>
              </p:cNvSpPr>
              <p:nvPr/>
            </p:nvSpPr>
            <p:spPr bwMode="auto">
              <a:xfrm>
                <a:off x="498" y="2812"/>
                <a:ext cx="329" cy="265"/>
              </a:xfrm>
              <a:custGeom>
                <a:avLst/>
                <a:gdLst>
                  <a:gd name="T0" fmla="*/ 1289 w 1647"/>
                  <a:gd name="T1" fmla="*/ 0 h 1321"/>
                  <a:gd name="T2" fmla="*/ 1333 w 1647"/>
                  <a:gd name="T3" fmla="*/ 12 h 1321"/>
                  <a:gd name="T4" fmla="*/ 1364 w 1647"/>
                  <a:gd name="T5" fmla="*/ 43 h 1321"/>
                  <a:gd name="T6" fmla="*/ 1375 w 1647"/>
                  <a:gd name="T7" fmla="*/ 87 h 1321"/>
                  <a:gd name="T8" fmla="*/ 1375 w 1647"/>
                  <a:gd name="T9" fmla="*/ 246 h 1321"/>
                  <a:gd name="T10" fmla="*/ 1647 w 1647"/>
                  <a:gd name="T11" fmla="*/ 517 h 1321"/>
                  <a:gd name="T12" fmla="*/ 1605 w 1647"/>
                  <a:gd name="T13" fmla="*/ 556 h 1321"/>
                  <a:gd name="T14" fmla="*/ 1316 w 1647"/>
                  <a:gd name="T15" fmla="*/ 319 h 1321"/>
                  <a:gd name="T16" fmla="*/ 1289 w 1647"/>
                  <a:gd name="T17" fmla="*/ 324 h 1321"/>
                  <a:gd name="T18" fmla="*/ 1125 w 1647"/>
                  <a:gd name="T19" fmla="*/ 323 h 1321"/>
                  <a:gd name="T20" fmla="*/ 899 w 1647"/>
                  <a:gd name="T21" fmla="*/ 526 h 1321"/>
                  <a:gd name="T22" fmla="*/ 901 w 1647"/>
                  <a:gd name="T23" fmla="*/ 545 h 1321"/>
                  <a:gd name="T24" fmla="*/ 1552 w 1647"/>
                  <a:gd name="T25" fmla="*/ 655 h 1321"/>
                  <a:gd name="T26" fmla="*/ 1542 w 1647"/>
                  <a:gd name="T27" fmla="*/ 723 h 1321"/>
                  <a:gd name="T28" fmla="*/ 1543 w 1647"/>
                  <a:gd name="T29" fmla="*/ 741 h 1321"/>
                  <a:gd name="T30" fmla="*/ 901 w 1647"/>
                  <a:gd name="T31" fmla="*/ 695 h 1321"/>
                  <a:gd name="T32" fmla="*/ 889 w 1647"/>
                  <a:gd name="T33" fmla="*/ 739 h 1321"/>
                  <a:gd name="T34" fmla="*/ 859 w 1647"/>
                  <a:gd name="T35" fmla="*/ 770 h 1321"/>
                  <a:gd name="T36" fmla="*/ 815 w 1647"/>
                  <a:gd name="T37" fmla="*/ 782 h 1321"/>
                  <a:gd name="T38" fmla="*/ 640 w 1647"/>
                  <a:gd name="T39" fmla="*/ 778 h 1321"/>
                  <a:gd name="T40" fmla="*/ 603 w 1647"/>
                  <a:gd name="T41" fmla="*/ 755 h 1321"/>
                  <a:gd name="T42" fmla="*/ 324 w 1647"/>
                  <a:gd name="T43" fmla="*/ 853 h 1321"/>
                  <a:gd name="T44" fmla="*/ 936 w 1647"/>
                  <a:gd name="T45" fmla="*/ 1065 h 1321"/>
                  <a:gd name="T46" fmla="*/ 957 w 1647"/>
                  <a:gd name="T47" fmla="*/ 1025 h 1321"/>
                  <a:gd name="T48" fmla="*/ 995 w 1647"/>
                  <a:gd name="T49" fmla="*/ 1001 h 1321"/>
                  <a:gd name="T50" fmla="*/ 1171 w 1647"/>
                  <a:gd name="T51" fmla="*/ 997 h 1321"/>
                  <a:gd name="T52" fmla="*/ 1214 w 1647"/>
                  <a:gd name="T53" fmla="*/ 1009 h 1321"/>
                  <a:gd name="T54" fmla="*/ 1560 w 1647"/>
                  <a:gd name="T55" fmla="*/ 817 h 1321"/>
                  <a:gd name="T56" fmla="*/ 1589 w 1647"/>
                  <a:gd name="T57" fmla="*/ 868 h 1321"/>
                  <a:gd name="T58" fmla="*/ 1257 w 1647"/>
                  <a:gd name="T59" fmla="*/ 1109 h 1321"/>
                  <a:gd name="T60" fmla="*/ 1254 w 1647"/>
                  <a:gd name="T61" fmla="*/ 1257 h 1321"/>
                  <a:gd name="T62" fmla="*/ 1231 w 1647"/>
                  <a:gd name="T63" fmla="*/ 1296 h 1321"/>
                  <a:gd name="T64" fmla="*/ 1194 w 1647"/>
                  <a:gd name="T65" fmla="*/ 1318 h 1321"/>
                  <a:gd name="T66" fmla="*/ 1020 w 1647"/>
                  <a:gd name="T67" fmla="*/ 1321 h 1321"/>
                  <a:gd name="T68" fmla="*/ 976 w 1647"/>
                  <a:gd name="T69" fmla="*/ 1309 h 1321"/>
                  <a:gd name="T70" fmla="*/ 946 w 1647"/>
                  <a:gd name="T71" fmla="*/ 1278 h 1321"/>
                  <a:gd name="T72" fmla="*/ 934 w 1647"/>
                  <a:gd name="T73" fmla="*/ 1234 h 1321"/>
                  <a:gd name="T74" fmla="*/ 322 w 1647"/>
                  <a:gd name="T75" fmla="*/ 967 h 1321"/>
                  <a:gd name="T76" fmla="*/ 301 w 1647"/>
                  <a:gd name="T77" fmla="*/ 1008 h 1321"/>
                  <a:gd name="T78" fmla="*/ 262 w 1647"/>
                  <a:gd name="T79" fmla="*/ 1032 h 1321"/>
                  <a:gd name="T80" fmla="*/ 87 w 1647"/>
                  <a:gd name="T81" fmla="*/ 1035 h 1321"/>
                  <a:gd name="T82" fmla="*/ 44 w 1647"/>
                  <a:gd name="T83" fmla="*/ 1024 h 1321"/>
                  <a:gd name="T84" fmla="*/ 12 w 1647"/>
                  <a:gd name="T85" fmla="*/ 992 h 1321"/>
                  <a:gd name="T86" fmla="*/ 0 w 1647"/>
                  <a:gd name="T87" fmla="*/ 949 h 1321"/>
                  <a:gd name="T88" fmla="*/ 4 w 1647"/>
                  <a:gd name="T89" fmla="*/ 775 h 1321"/>
                  <a:gd name="T90" fmla="*/ 26 w 1647"/>
                  <a:gd name="T91" fmla="*/ 737 h 1321"/>
                  <a:gd name="T92" fmla="*/ 64 w 1647"/>
                  <a:gd name="T93" fmla="*/ 714 h 1321"/>
                  <a:gd name="T94" fmla="*/ 239 w 1647"/>
                  <a:gd name="T95" fmla="*/ 712 h 1321"/>
                  <a:gd name="T96" fmla="*/ 277 w 1647"/>
                  <a:gd name="T97" fmla="*/ 720 h 1321"/>
                  <a:gd name="T98" fmla="*/ 306 w 1647"/>
                  <a:gd name="T99" fmla="*/ 746 h 1321"/>
                  <a:gd name="T100" fmla="*/ 578 w 1647"/>
                  <a:gd name="T101" fmla="*/ 647 h 1321"/>
                  <a:gd name="T102" fmla="*/ 581 w 1647"/>
                  <a:gd name="T103" fmla="*/ 522 h 1321"/>
                  <a:gd name="T104" fmla="*/ 603 w 1647"/>
                  <a:gd name="T105" fmla="*/ 483 h 1321"/>
                  <a:gd name="T106" fmla="*/ 641 w 1647"/>
                  <a:gd name="T107" fmla="*/ 462 h 1321"/>
                  <a:gd name="T108" fmla="*/ 815 w 1647"/>
                  <a:gd name="T109" fmla="*/ 458 h 1321"/>
                  <a:gd name="T110" fmla="*/ 841 w 1647"/>
                  <a:gd name="T111" fmla="*/ 463 h 1321"/>
                  <a:gd name="T112" fmla="*/ 1052 w 1647"/>
                  <a:gd name="T113" fmla="*/ 246 h 1321"/>
                  <a:gd name="T114" fmla="*/ 1052 w 1647"/>
                  <a:gd name="T115" fmla="*/ 87 h 1321"/>
                  <a:gd name="T116" fmla="*/ 1064 w 1647"/>
                  <a:gd name="T117" fmla="*/ 43 h 1321"/>
                  <a:gd name="T118" fmla="*/ 1095 w 1647"/>
                  <a:gd name="T119" fmla="*/ 12 h 1321"/>
                  <a:gd name="T120" fmla="*/ 1138 w 1647"/>
                  <a:gd name="T121" fmla="*/ 0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7" h="1321">
                    <a:moveTo>
                      <a:pt x="1138" y="0"/>
                    </a:moveTo>
                    <a:lnTo>
                      <a:pt x="1289" y="0"/>
                    </a:lnTo>
                    <a:lnTo>
                      <a:pt x="1312" y="3"/>
                    </a:lnTo>
                    <a:lnTo>
                      <a:pt x="1333" y="12"/>
                    </a:lnTo>
                    <a:lnTo>
                      <a:pt x="1351" y="25"/>
                    </a:lnTo>
                    <a:lnTo>
                      <a:pt x="1364" y="43"/>
                    </a:lnTo>
                    <a:lnTo>
                      <a:pt x="1373" y="64"/>
                    </a:lnTo>
                    <a:lnTo>
                      <a:pt x="1375" y="87"/>
                    </a:lnTo>
                    <a:lnTo>
                      <a:pt x="1375" y="237"/>
                    </a:lnTo>
                    <a:lnTo>
                      <a:pt x="1375" y="246"/>
                    </a:lnTo>
                    <a:lnTo>
                      <a:pt x="1374" y="255"/>
                    </a:lnTo>
                    <a:lnTo>
                      <a:pt x="1647" y="517"/>
                    </a:lnTo>
                    <a:lnTo>
                      <a:pt x="1625" y="535"/>
                    </a:lnTo>
                    <a:lnTo>
                      <a:pt x="1605" y="556"/>
                    </a:lnTo>
                    <a:lnTo>
                      <a:pt x="1587" y="579"/>
                    </a:lnTo>
                    <a:lnTo>
                      <a:pt x="1316" y="319"/>
                    </a:lnTo>
                    <a:lnTo>
                      <a:pt x="1303" y="323"/>
                    </a:lnTo>
                    <a:lnTo>
                      <a:pt x="1289" y="324"/>
                    </a:lnTo>
                    <a:lnTo>
                      <a:pt x="1138" y="324"/>
                    </a:lnTo>
                    <a:lnTo>
                      <a:pt x="1125" y="323"/>
                    </a:lnTo>
                    <a:lnTo>
                      <a:pt x="1113" y="319"/>
                    </a:lnTo>
                    <a:lnTo>
                      <a:pt x="899" y="526"/>
                    </a:lnTo>
                    <a:lnTo>
                      <a:pt x="901" y="535"/>
                    </a:lnTo>
                    <a:lnTo>
                      <a:pt x="901" y="545"/>
                    </a:lnTo>
                    <a:lnTo>
                      <a:pt x="901" y="592"/>
                    </a:lnTo>
                    <a:lnTo>
                      <a:pt x="1552" y="655"/>
                    </a:lnTo>
                    <a:lnTo>
                      <a:pt x="1544" y="688"/>
                    </a:lnTo>
                    <a:lnTo>
                      <a:pt x="1542" y="723"/>
                    </a:lnTo>
                    <a:lnTo>
                      <a:pt x="1542" y="733"/>
                    </a:lnTo>
                    <a:lnTo>
                      <a:pt x="1543" y="741"/>
                    </a:lnTo>
                    <a:lnTo>
                      <a:pt x="901" y="679"/>
                    </a:lnTo>
                    <a:lnTo>
                      <a:pt x="901" y="695"/>
                    </a:lnTo>
                    <a:lnTo>
                      <a:pt x="899" y="718"/>
                    </a:lnTo>
                    <a:lnTo>
                      <a:pt x="889" y="739"/>
                    </a:lnTo>
                    <a:lnTo>
                      <a:pt x="876" y="757"/>
                    </a:lnTo>
                    <a:lnTo>
                      <a:pt x="859" y="770"/>
                    </a:lnTo>
                    <a:lnTo>
                      <a:pt x="838" y="778"/>
                    </a:lnTo>
                    <a:lnTo>
                      <a:pt x="815" y="782"/>
                    </a:lnTo>
                    <a:lnTo>
                      <a:pt x="664" y="782"/>
                    </a:lnTo>
                    <a:lnTo>
                      <a:pt x="640" y="778"/>
                    </a:lnTo>
                    <a:lnTo>
                      <a:pt x="619" y="769"/>
                    </a:lnTo>
                    <a:lnTo>
                      <a:pt x="603" y="755"/>
                    </a:lnTo>
                    <a:lnTo>
                      <a:pt x="588" y="736"/>
                    </a:lnTo>
                    <a:lnTo>
                      <a:pt x="324" y="853"/>
                    </a:lnTo>
                    <a:lnTo>
                      <a:pt x="324" y="878"/>
                    </a:lnTo>
                    <a:lnTo>
                      <a:pt x="936" y="1065"/>
                    </a:lnTo>
                    <a:lnTo>
                      <a:pt x="943" y="1043"/>
                    </a:lnTo>
                    <a:lnTo>
                      <a:pt x="957" y="1025"/>
                    </a:lnTo>
                    <a:lnTo>
                      <a:pt x="975" y="1011"/>
                    </a:lnTo>
                    <a:lnTo>
                      <a:pt x="995" y="1001"/>
                    </a:lnTo>
                    <a:lnTo>
                      <a:pt x="1020" y="997"/>
                    </a:lnTo>
                    <a:lnTo>
                      <a:pt x="1171" y="997"/>
                    </a:lnTo>
                    <a:lnTo>
                      <a:pt x="1194" y="1001"/>
                    </a:lnTo>
                    <a:lnTo>
                      <a:pt x="1214" y="1009"/>
                    </a:lnTo>
                    <a:lnTo>
                      <a:pt x="1232" y="1023"/>
                    </a:lnTo>
                    <a:lnTo>
                      <a:pt x="1560" y="817"/>
                    </a:lnTo>
                    <a:lnTo>
                      <a:pt x="1573" y="844"/>
                    </a:lnTo>
                    <a:lnTo>
                      <a:pt x="1589" y="868"/>
                    </a:lnTo>
                    <a:lnTo>
                      <a:pt x="1606" y="890"/>
                    </a:lnTo>
                    <a:lnTo>
                      <a:pt x="1257" y="1109"/>
                    </a:lnTo>
                    <a:lnTo>
                      <a:pt x="1257" y="1234"/>
                    </a:lnTo>
                    <a:lnTo>
                      <a:pt x="1254" y="1257"/>
                    </a:lnTo>
                    <a:lnTo>
                      <a:pt x="1246" y="1278"/>
                    </a:lnTo>
                    <a:lnTo>
                      <a:pt x="1231" y="1296"/>
                    </a:lnTo>
                    <a:lnTo>
                      <a:pt x="1214" y="1309"/>
                    </a:lnTo>
                    <a:lnTo>
                      <a:pt x="1194" y="1318"/>
                    </a:lnTo>
                    <a:lnTo>
                      <a:pt x="1171" y="1321"/>
                    </a:lnTo>
                    <a:lnTo>
                      <a:pt x="1020" y="1321"/>
                    </a:lnTo>
                    <a:lnTo>
                      <a:pt x="997" y="1318"/>
                    </a:lnTo>
                    <a:lnTo>
                      <a:pt x="976" y="1309"/>
                    </a:lnTo>
                    <a:lnTo>
                      <a:pt x="959" y="1296"/>
                    </a:lnTo>
                    <a:lnTo>
                      <a:pt x="946" y="1278"/>
                    </a:lnTo>
                    <a:lnTo>
                      <a:pt x="936" y="1257"/>
                    </a:lnTo>
                    <a:lnTo>
                      <a:pt x="934" y="1234"/>
                    </a:lnTo>
                    <a:lnTo>
                      <a:pt x="934" y="1154"/>
                    </a:lnTo>
                    <a:lnTo>
                      <a:pt x="322" y="967"/>
                    </a:lnTo>
                    <a:lnTo>
                      <a:pt x="315" y="989"/>
                    </a:lnTo>
                    <a:lnTo>
                      <a:pt x="301" y="1008"/>
                    </a:lnTo>
                    <a:lnTo>
                      <a:pt x="283" y="1023"/>
                    </a:lnTo>
                    <a:lnTo>
                      <a:pt x="262" y="1032"/>
                    </a:lnTo>
                    <a:lnTo>
                      <a:pt x="239" y="1035"/>
                    </a:lnTo>
                    <a:lnTo>
                      <a:pt x="87" y="1035"/>
                    </a:lnTo>
                    <a:lnTo>
                      <a:pt x="64" y="1032"/>
                    </a:lnTo>
                    <a:lnTo>
                      <a:pt x="44" y="1024"/>
                    </a:lnTo>
                    <a:lnTo>
                      <a:pt x="26" y="1009"/>
                    </a:lnTo>
                    <a:lnTo>
                      <a:pt x="12" y="992"/>
                    </a:lnTo>
                    <a:lnTo>
                      <a:pt x="4" y="972"/>
                    </a:lnTo>
                    <a:lnTo>
                      <a:pt x="0" y="949"/>
                    </a:lnTo>
                    <a:lnTo>
                      <a:pt x="0" y="798"/>
                    </a:lnTo>
                    <a:lnTo>
                      <a:pt x="4" y="775"/>
                    </a:lnTo>
                    <a:lnTo>
                      <a:pt x="12" y="754"/>
                    </a:lnTo>
                    <a:lnTo>
                      <a:pt x="26" y="737"/>
                    </a:lnTo>
                    <a:lnTo>
                      <a:pt x="44" y="724"/>
                    </a:lnTo>
                    <a:lnTo>
                      <a:pt x="64" y="714"/>
                    </a:lnTo>
                    <a:lnTo>
                      <a:pt x="87" y="712"/>
                    </a:lnTo>
                    <a:lnTo>
                      <a:pt x="239" y="712"/>
                    </a:lnTo>
                    <a:lnTo>
                      <a:pt x="258" y="714"/>
                    </a:lnTo>
                    <a:lnTo>
                      <a:pt x="277" y="720"/>
                    </a:lnTo>
                    <a:lnTo>
                      <a:pt x="293" y="731"/>
                    </a:lnTo>
                    <a:lnTo>
                      <a:pt x="306" y="746"/>
                    </a:lnTo>
                    <a:lnTo>
                      <a:pt x="316" y="763"/>
                    </a:lnTo>
                    <a:lnTo>
                      <a:pt x="578" y="647"/>
                    </a:lnTo>
                    <a:lnTo>
                      <a:pt x="578" y="545"/>
                    </a:lnTo>
                    <a:lnTo>
                      <a:pt x="581" y="522"/>
                    </a:lnTo>
                    <a:lnTo>
                      <a:pt x="589" y="502"/>
                    </a:lnTo>
                    <a:lnTo>
                      <a:pt x="603" y="483"/>
                    </a:lnTo>
                    <a:lnTo>
                      <a:pt x="621" y="470"/>
                    </a:lnTo>
                    <a:lnTo>
                      <a:pt x="641" y="462"/>
                    </a:lnTo>
                    <a:lnTo>
                      <a:pt x="664" y="458"/>
                    </a:lnTo>
                    <a:lnTo>
                      <a:pt x="815" y="458"/>
                    </a:lnTo>
                    <a:lnTo>
                      <a:pt x="829" y="459"/>
                    </a:lnTo>
                    <a:lnTo>
                      <a:pt x="841" y="463"/>
                    </a:lnTo>
                    <a:lnTo>
                      <a:pt x="1055" y="256"/>
                    </a:lnTo>
                    <a:lnTo>
                      <a:pt x="1052" y="246"/>
                    </a:lnTo>
                    <a:lnTo>
                      <a:pt x="1052" y="237"/>
                    </a:lnTo>
                    <a:lnTo>
                      <a:pt x="1052" y="87"/>
                    </a:lnTo>
                    <a:lnTo>
                      <a:pt x="1055" y="64"/>
                    </a:lnTo>
                    <a:lnTo>
                      <a:pt x="1064" y="43"/>
                    </a:lnTo>
                    <a:lnTo>
                      <a:pt x="1078" y="25"/>
                    </a:lnTo>
                    <a:lnTo>
                      <a:pt x="1095" y="12"/>
                    </a:lnTo>
                    <a:lnTo>
                      <a:pt x="1115" y="3"/>
                    </a:lnTo>
                    <a:lnTo>
                      <a:pt x="1138" y="0"/>
                    </a:lnTo>
                    <a:close/>
                  </a:path>
                </a:pathLst>
              </a:custGeom>
              <a:solidFill>
                <a:srgbClr val="7F7F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109" name="Freeform 38"/>
              <p:cNvSpPr>
                <a:spLocks/>
              </p:cNvSpPr>
              <p:nvPr/>
            </p:nvSpPr>
            <p:spPr bwMode="auto">
              <a:xfrm>
                <a:off x="823" y="2923"/>
                <a:ext cx="67" cy="67"/>
              </a:xfrm>
              <a:custGeom>
                <a:avLst/>
                <a:gdLst>
                  <a:gd name="T0" fmla="*/ 166 w 333"/>
                  <a:gd name="T1" fmla="*/ 0 h 335"/>
                  <a:gd name="T2" fmla="*/ 200 w 333"/>
                  <a:gd name="T3" fmla="*/ 3 h 335"/>
                  <a:gd name="T4" fmla="*/ 232 w 333"/>
                  <a:gd name="T5" fmla="*/ 13 h 335"/>
                  <a:gd name="T6" fmla="*/ 260 w 333"/>
                  <a:gd name="T7" fmla="*/ 29 h 335"/>
                  <a:gd name="T8" fmla="*/ 285 w 333"/>
                  <a:gd name="T9" fmla="*/ 49 h 335"/>
                  <a:gd name="T10" fmla="*/ 306 w 333"/>
                  <a:gd name="T11" fmla="*/ 74 h 335"/>
                  <a:gd name="T12" fmla="*/ 320 w 333"/>
                  <a:gd name="T13" fmla="*/ 103 h 335"/>
                  <a:gd name="T14" fmla="*/ 330 w 333"/>
                  <a:gd name="T15" fmla="*/ 134 h 335"/>
                  <a:gd name="T16" fmla="*/ 333 w 333"/>
                  <a:gd name="T17" fmla="*/ 168 h 335"/>
                  <a:gd name="T18" fmla="*/ 330 w 333"/>
                  <a:gd name="T19" fmla="*/ 202 h 335"/>
                  <a:gd name="T20" fmla="*/ 320 w 333"/>
                  <a:gd name="T21" fmla="*/ 233 h 335"/>
                  <a:gd name="T22" fmla="*/ 306 w 333"/>
                  <a:gd name="T23" fmla="*/ 261 h 335"/>
                  <a:gd name="T24" fmla="*/ 285 w 333"/>
                  <a:gd name="T25" fmla="*/ 285 h 335"/>
                  <a:gd name="T26" fmla="*/ 260 w 333"/>
                  <a:gd name="T27" fmla="*/ 306 h 335"/>
                  <a:gd name="T28" fmla="*/ 232 w 333"/>
                  <a:gd name="T29" fmla="*/ 321 h 335"/>
                  <a:gd name="T30" fmla="*/ 200 w 333"/>
                  <a:gd name="T31" fmla="*/ 331 h 335"/>
                  <a:gd name="T32" fmla="*/ 166 w 333"/>
                  <a:gd name="T33" fmla="*/ 335 h 335"/>
                  <a:gd name="T34" fmla="*/ 133 w 333"/>
                  <a:gd name="T35" fmla="*/ 331 h 335"/>
                  <a:gd name="T36" fmla="*/ 101 w 333"/>
                  <a:gd name="T37" fmla="*/ 321 h 335"/>
                  <a:gd name="T38" fmla="*/ 73 w 333"/>
                  <a:gd name="T39" fmla="*/ 306 h 335"/>
                  <a:gd name="T40" fmla="*/ 48 w 333"/>
                  <a:gd name="T41" fmla="*/ 285 h 335"/>
                  <a:gd name="T42" fmla="*/ 27 w 333"/>
                  <a:gd name="T43" fmla="*/ 261 h 335"/>
                  <a:gd name="T44" fmla="*/ 13 w 333"/>
                  <a:gd name="T45" fmla="*/ 233 h 335"/>
                  <a:gd name="T46" fmla="*/ 3 w 333"/>
                  <a:gd name="T47" fmla="*/ 202 h 335"/>
                  <a:gd name="T48" fmla="*/ 0 w 333"/>
                  <a:gd name="T49" fmla="*/ 168 h 335"/>
                  <a:gd name="T50" fmla="*/ 3 w 333"/>
                  <a:gd name="T51" fmla="*/ 134 h 335"/>
                  <a:gd name="T52" fmla="*/ 13 w 333"/>
                  <a:gd name="T53" fmla="*/ 103 h 335"/>
                  <a:gd name="T54" fmla="*/ 27 w 333"/>
                  <a:gd name="T55" fmla="*/ 74 h 335"/>
                  <a:gd name="T56" fmla="*/ 48 w 333"/>
                  <a:gd name="T57" fmla="*/ 49 h 335"/>
                  <a:gd name="T58" fmla="*/ 73 w 333"/>
                  <a:gd name="T59" fmla="*/ 29 h 335"/>
                  <a:gd name="T60" fmla="*/ 101 w 333"/>
                  <a:gd name="T61" fmla="*/ 13 h 335"/>
                  <a:gd name="T62" fmla="*/ 133 w 333"/>
                  <a:gd name="T63" fmla="*/ 3 h 335"/>
                  <a:gd name="T64" fmla="*/ 166 w 333"/>
                  <a:gd name="T65"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3" h="335">
                    <a:moveTo>
                      <a:pt x="166" y="0"/>
                    </a:moveTo>
                    <a:lnTo>
                      <a:pt x="200" y="3"/>
                    </a:lnTo>
                    <a:lnTo>
                      <a:pt x="232" y="13"/>
                    </a:lnTo>
                    <a:lnTo>
                      <a:pt x="260" y="29"/>
                    </a:lnTo>
                    <a:lnTo>
                      <a:pt x="285" y="49"/>
                    </a:lnTo>
                    <a:lnTo>
                      <a:pt x="306" y="74"/>
                    </a:lnTo>
                    <a:lnTo>
                      <a:pt x="320" y="103"/>
                    </a:lnTo>
                    <a:lnTo>
                      <a:pt x="330" y="134"/>
                    </a:lnTo>
                    <a:lnTo>
                      <a:pt x="333" y="168"/>
                    </a:lnTo>
                    <a:lnTo>
                      <a:pt x="330" y="202"/>
                    </a:lnTo>
                    <a:lnTo>
                      <a:pt x="320" y="233"/>
                    </a:lnTo>
                    <a:lnTo>
                      <a:pt x="306" y="261"/>
                    </a:lnTo>
                    <a:lnTo>
                      <a:pt x="285" y="285"/>
                    </a:lnTo>
                    <a:lnTo>
                      <a:pt x="260" y="306"/>
                    </a:lnTo>
                    <a:lnTo>
                      <a:pt x="232" y="321"/>
                    </a:lnTo>
                    <a:lnTo>
                      <a:pt x="200" y="331"/>
                    </a:lnTo>
                    <a:lnTo>
                      <a:pt x="166" y="335"/>
                    </a:lnTo>
                    <a:lnTo>
                      <a:pt x="133" y="331"/>
                    </a:lnTo>
                    <a:lnTo>
                      <a:pt x="101" y="321"/>
                    </a:lnTo>
                    <a:lnTo>
                      <a:pt x="73" y="306"/>
                    </a:lnTo>
                    <a:lnTo>
                      <a:pt x="48" y="285"/>
                    </a:lnTo>
                    <a:lnTo>
                      <a:pt x="27" y="261"/>
                    </a:lnTo>
                    <a:lnTo>
                      <a:pt x="13" y="233"/>
                    </a:lnTo>
                    <a:lnTo>
                      <a:pt x="3" y="202"/>
                    </a:lnTo>
                    <a:lnTo>
                      <a:pt x="0" y="168"/>
                    </a:lnTo>
                    <a:lnTo>
                      <a:pt x="3" y="134"/>
                    </a:lnTo>
                    <a:lnTo>
                      <a:pt x="13" y="103"/>
                    </a:lnTo>
                    <a:lnTo>
                      <a:pt x="27" y="74"/>
                    </a:lnTo>
                    <a:lnTo>
                      <a:pt x="48" y="49"/>
                    </a:lnTo>
                    <a:lnTo>
                      <a:pt x="73" y="29"/>
                    </a:lnTo>
                    <a:lnTo>
                      <a:pt x="101" y="13"/>
                    </a:lnTo>
                    <a:lnTo>
                      <a:pt x="133" y="3"/>
                    </a:lnTo>
                    <a:lnTo>
                      <a:pt x="166" y="0"/>
                    </a:lnTo>
                    <a:close/>
                  </a:path>
                </a:pathLst>
              </a:custGeom>
              <a:solidFill>
                <a:srgbClr val="5B94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grpSp>
        <p:grpSp>
          <p:nvGrpSpPr>
            <p:cNvPr id="12" name="グループ化 11"/>
            <p:cNvGrpSpPr/>
            <p:nvPr/>
          </p:nvGrpSpPr>
          <p:grpSpPr>
            <a:xfrm>
              <a:off x="3047229" y="5085184"/>
              <a:ext cx="1236290" cy="929827"/>
              <a:chOff x="2747169" y="5172348"/>
              <a:chExt cx="1292052" cy="971766"/>
            </a:xfrm>
          </p:grpSpPr>
          <p:grpSp>
            <p:nvGrpSpPr>
              <p:cNvPr id="157" name="Group 59"/>
              <p:cNvGrpSpPr>
                <a:grpSpLocks noChangeAspect="1"/>
              </p:cNvGrpSpPr>
              <p:nvPr/>
            </p:nvGrpSpPr>
            <p:grpSpPr>
              <a:xfrm>
                <a:off x="2891430" y="5172348"/>
                <a:ext cx="1147791" cy="765574"/>
                <a:chOff x="2528592" y="1550357"/>
                <a:chExt cx="889000" cy="592961"/>
              </a:xfrm>
            </p:grpSpPr>
            <p:sp useBgFill="1">
              <p:nvSpPr>
                <p:cNvPr id="158" name="Freeform 33"/>
                <p:cNvSpPr>
                  <a:spLocks/>
                </p:cNvSpPr>
                <p:nvPr/>
              </p:nvSpPr>
              <p:spPr bwMode="white">
                <a:xfrm>
                  <a:off x="2528592" y="1550357"/>
                  <a:ext cx="889000" cy="592961"/>
                </a:xfrm>
                <a:custGeom>
                  <a:avLst/>
                  <a:gdLst>
                    <a:gd name="T0" fmla="*/ 1638 w 2802"/>
                    <a:gd name="T1" fmla="*/ 13 h 2208"/>
                    <a:gd name="T2" fmla="*/ 1815 w 2802"/>
                    <a:gd name="T3" fmla="*/ 77 h 2208"/>
                    <a:gd name="T4" fmla="*/ 1962 w 2802"/>
                    <a:gd name="T5" fmla="*/ 190 h 2208"/>
                    <a:gd name="T6" fmla="*/ 2072 w 2802"/>
                    <a:gd name="T7" fmla="*/ 342 h 2208"/>
                    <a:gd name="T8" fmla="*/ 2217 w 2802"/>
                    <a:gd name="T9" fmla="*/ 429 h 2208"/>
                    <a:gd name="T10" fmla="*/ 2372 w 2802"/>
                    <a:gd name="T11" fmla="*/ 519 h 2208"/>
                    <a:gd name="T12" fmla="*/ 2489 w 2802"/>
                    <a:gd name="T13" fmla="*/ 651 h 2208"/>
                    <a:gd name="T14" fmla="*/ 2558 w 2802"/>
                    <a:gd name="T15" fmla="*/ 817 h 2208"/>
                    <a:gd name="T16" fmla="*/ 2571 w 2802"/>
                    <a:gd name="T17" fmla="*/ 973 h 2208"/>
                    <a:gd name="T18" fmla="*/ 2695 w 2802"/>
                    <a:gd name="T19" fmla="*/ 1081 h 2208"/>
                    <a:gd name="T20" fmla="*/ 2775 w 2802"/>
                    <a:gd name="T21" fmla="*/ 1221 h 2208"/>
                    <a:gd name="T22" fmla="*/ 2802 w 2802"/>
                    <a:gd name="T23" fmla="*/ 1385 h 2208"/>
                    <a:gd name="T24" fmla="*/ 2771 w 2802"/>
                    <a:gd name="T25" fmla="*/ 1559 h 2208"/>
                    <a:gd name="T26" fmla="*/ 2681 w 2802"/>
                    <a:gd name="T27" fmla="*/ 1704 h 2208"/>
                    <a:gd name="T28" fmla="*/ 2547 w 2802"/>
                    <a:gd name="T29" fmla="*/ 1809 h 2208"/>
                    <a:gd name="T30" fmla="*/ 2382 w 2802"/>
                    <a:gd name="T31" fmla="*/ 1862 h 2208"/>
                    <a:gd name="T32" fmla="*/ 2189 w 2802"/>
                    <a:gd name="T33" fmla="*/ 1866 h 2208"/>
                    <a:gd name="T34" fmla="*/ 2178 w 2802"/>
                    <a:gd name="T35" fmla="*/ 2012 h 2208"/>
                    <a:gd name="T36" fmla="*/ 2102 w 2802"/>
                    <a:gd name="T37" fmla="*/ 2097 h 2208"/>
                    <a:gd name="T38" fmla="*/ 1963 w 2802"/>
                    <a:gd name="T39" fmla="*/ 2164 h 2208"/>
                    <a:gd name="T40" fmla="*/ 1773 w 2802"/>
                    <a:gd name="T41" fmla="*/ 2201 h 2208"/>
                    <a:gd name="T42" fmla="*/ 1538 w 2802"/>
                    <a:gd name="T43" fmla="*/ 2207 h 2208"/>
                    <a:gd name="T44" fmla="*/ 1330 w 2802"/>
                    <a:gd name="T45" fmla="*/ 2180 h 2208"/>
                    <a:gd name="T46" fmla="*/ 1175 w 2802"/>
                    <a:gd name="T47" fmla="*/ 2123 h 2208"/>
                    <a:gd name="T48" fmla="*/ 1071 w 2802"/>
                    <a:gd name="T49" fmla="*/ 2035 h 2208"/>
                    <a:gd name="T50" fmla="*/ 1047 w 2802"/>
                    <a:gd name="T51" fmla="*/ 1964 h 2208"/>
                    <a:gd name="T52" fmla="*/ 546 w 2802"/>
                    <a:gd name="T53" fmla="*/ 1862 h 2208"/>
                    <a:gd name="T54" fmla="*/ 360 w 2802"/>
                    <a:gd name="T55" fmla="*/ 1811 h 2208"/>
                    <a:gd name="T56" fmla="*/ 202 w 2802"/>
                    <a:gd name="T57" fmla="*/ 1707 h 2208"/>
                    <a:gd name="T58" fmla="*/ 83 w 2802"/>
                    <a:gd name="T59" fmla="*/ 1562 h 2208"/>
                    <a:gd name="T60" fmla="*/ 13 w 2802"/>
                    <a:gd name="T61" fmla="*/ 1383 h 2208"/>
                    <a:gd name="T62" fmla="*/ 2 w 2802"/>
                    <a:gd name="T63" fmla="*/ 1189 h 2208"/>
                    <a:gd name="T64" fmla="*/ 49 w 2802"/>
                    <a:gd name="T65" fmla="*/ 1011 h 2208"/>
                    <a:gd name="T66" fmla="*/ 145 w 2802"/>
                    <a:gd name="T67" fmla="*/ 856 h 2208"/>
                    <a:gd name="T68" fmla="*/ 281 w 2802"/>
                    <a:gd name="T69" fmla="*/ 736 h 2208"/>
                    <a:gd name="T70" fmla="*/ 401 w 2802"/>
                    <a:gd name="T71" fmla="*/ 617 h 2208"/>
                    <a:gd name="T72" fmla="*/ 468 w 2802"/>
                    <a:gd name="T73" fmla="*/ 446 h 2208"/>
                    <a:gd name="T74" fmla="*/ 587 w 2802"/>
                    <a:gd name="T75" fmla="*/ 310 h 2208"/>
                    <a:gd name="T76" fmla="*/ 744 w 2802"/>
                    <a:gd name="T77" fmla="*/ 218 h 2208"/>
                    <a:gd name="T78" fmla="*/ 931 w 2802"/>
                    <a:gd name="T79" fmla="*/ 185 h 2208"/>
                    <a:gd name="T80" fmla="*/ 1096 w 2802"/>
                    <a:gd name="T81" fmla="*/ 154 h 2208"/>
                    <a:gd name="T82" fmla="*/ 1258 w 2802"/>
                    <a:gd name="T83" fmla="*/ 52 h 2208"/>
                    <a:gd name="T84" fmla="*/ 1445 w 2802"/>
                    <a:gd name="T85" fmla="*/ 4 h 2208"/>
                    <a:gd name="connsiteX0" fmla="*/ 5389 w 10000"/>
                    <a:gd name="connsiteY0" fmla="*/ 0 h 10000"/>
                    <a:gd name="connsiteX1" fmla="*/ 5621 w 10000"/>
                    <a:gd name="connsiteY1" fmla="*/ 14 h 10000"/>
                    <a:gd name="connsiteX2" fmla="*/ 5846 w 10000"/>
                    <a:gd name="connsiteY2" fmla="*/ 59 h 10000"/>
                    <a:gd name="connsiteX3" fmla="*/ 6067 w 10000"/>
                    <a:gd name="connsiteY3" fmla="*/ 131 h 10000"/>
                    <a:gd name="connsiteX4" fmla="*/ 6278 w 10000"/>
                    <a:gd name="connsiteY4" fmla="*/ 231 h 10000"/>
                    <a:gd name="connsiteX5" fmla="*/ 6478 w 10000"/>
                    <a:gd name="connsiteY5" fmla="*/ 349 h 10000"/>
                    <a:gd name="connsiteX6" fmla="*/ 6667 w 10000"/>
                    <a:gd name="connsiteY6" fmla="*/ 498 h 10000"/>
                    <a:gd name="connsiteX7" fmla="*/ 6842 w 10000"/>
                    <a:gd name="connsiteY7" fmla="*/ 670 h 10000"/>
                    <a:gd name="connsiteX8" fmla="*/ 7002 w 10000"/>
                    <a:gd name="connsiteY8" fmla="*/ 861 h 10000"/>
                    <a:gd name="connsiteX9" fmla="*/ 7148 w 10000"/>
                    <a:gd name="connsiteY9" fmla="*/ 1073 h 10000"/>
                    <a:gd name="connsiteX10" fmla="*/ 7284 w 10000"/>
                    <a:gd name="connsiteY10" fmla="*/ 1304 h 10000"/>
                    <a:gd name="connsiteX11" fmla="*/ 7395 w 10000"/>
                    <a:gd name="connsiteY11" fmla="*/ 1549 h 10000"/>
                    <a:gd name="connsiteX12" fmla="*/ 7484 w 10000"/>
                    <a:gd name="connsiteY12" fmla="*/ 1812 h 10000"/>
                    <a:gd name="connsiteX13" fmla="*/ 7705 w 10000"/>
                    <a:gd name="connsiteY13" fmla="*/ 1866 h 10000"/>
                    <a:gd name="connsiteX14" fmla="*/ 7912 w 10000"/>
                    <a:gd name="connsiteY14" fmla="*/ 1943 h 10000"/>
                    <a:gd name="connsiteX15" fmla="*/ 8108 w 10000"/>
                    <a:gd name="connsiteY15" fmla="*/ 2056 h 10000"/>
                    <a:gd name="connsiteX16" fmla="*/ 8294 w 10000"/>
                    <a:gd name="connsiteY16" fmla="*/ 2192 h 10000"/>
                    <a:gd name="connsiteX17" fmla="*/ 8465 w 10000"/>
                    <a:gd name="connsiteY17" fmla="*/ 2351 h 10000"/>
                    <a:gd name="connsiteX18" fmla="*/ 8619 w 10000"/>
                    <a:gd name="connsiteY18" fmla="*/ 2532 h 10000"/>
                    <a:gd name="connsiteX19" fmla="*/ 8762 w 10000"/>
                    <a:gd name="connsiteY19" fmla="*/ 2726 h 10000"/>
                    <a:gd name="connsiteX20" fmla="*/ 8883 w 10000"/>
                    <a:gd name="connsiteY20" fmla="*/ 2948 h 10000"/>
                    <a:gd name="connsiteX21" fmla="*/ 8986 w 10000"/>
                    <a:gd name="connsiteY21" fmla="*/ 3184 h 10000"/>
                    <a:gd name="connsiteX22" fmla="*/ 9069 w 10000"/>
                    <a:gd name="connsiteY22" fmla="*/ 3433 h 10000"/>
                    <a:gd name="connsiteX23" fmla="*/ 9129 w 10000"/>
                    <a:gd name="connsiteY23" fmla="*/ 3700 h 10000"/>
                    <a:gd name="connsiteX24" fmla="*/ 9168 w 10000"/>
                    <a:gd name="connsiteY24" fmla="*/ 3976 h 10000"/>
                    <a:gd name="connsiteX25" fmla="*/ 9183 w 10000"/>
                    <a:gd name="connsiteY25" fmla="*/ 4262 h 10000"/>
                    <a:gd name="connsiteX26" fmla="*/ 9176 w 10000"/>
                    <a:gd name="connsiteY26" fmla="*/ 4407 h 10000"/>
                    <a:gd name="connsiteX27" fmla="*/ 9340 w 10000"/>
                    <a:gd name="connsiteY27" fmla="*/ 4552 h 10000"/>
                    <a:gd name="connsiteX28" fmla="*/ 9486 w 10000"/>
                    <a:gd name="connsiteY28" fmla="*/ 4710 h 10000"/>
                    <a:gd name="connsiteX29" fmla="*/ 9618 w 10000"/>
                    <a:gd name="connsiteY29" fmla="*/ 4896 h 10000"/>
                    <a:gd name="connsiteX30" fmla="*/ 9729 w 10000"/>
                    <a:gd name="connsiteY30" fmla="*/ 5095 h 10000"/>
                    <a:gd name="connsiteX31" fmla="*/ 9825 w 10000"/>
                    <a:gd name="connsiteY31" fmla="*/ 5308 h 10000"/>
                    <a:gd name="connsiteX32" fmla="*/ 9904 w 10000"/>
                    <a:gd name="connsiteY32" fmla="*/ 5530 h 10000"/>
                    <a:gd name="connsiteX33" fmla="*/ 9957 w 10000"/>
                    <a:gd name="connsiteY33" fmla="*/ 5770 h 10000"/>
                    <a:gd name="connsiteX34" fmla="*/ 9993 w 10000"/>
                    <a:gd name="connsiteY34" fmla="*/ 6019 h 10000"/>
                    <a:gd name="connsiteX35" fmla="*/ 10000 w 10000"/>
                    <a:gd name="connsiteY35" fmla="*/ 6273 h 10000"/>
                    <a:gd name="connsiteX36" fmla="*/ 9989 w 10000"/>
                    <a:gd name="connsiteY36" fmla="*/ 6544 h 10000"/>
                    <a:gd name="connsiteX37" fmla="*/ 9950 w 10000"/>
                    <a:gd name="connsiteY37" fmla="*/ 6807 h 10000"/>
                    <a:gd name="connsiteX38" fmla="*/ 9889 w 10000"/>
                    <a:gd name="connsiteY38" fmla="*/ 7061 h 10000"/>
                    <a:gd name="connsiteX39" fmla="*/ 9804 w 10000"/>
                    <a:gd name="connsiteY39" fmla="*/ 7296 h 10000"/>
                    <a:gd name="connsiteX40" fmla="*/ 9693 w 10000"/>
                    <a:gd name="connsiteY40" fmla="*/ 7514 h 10000"/>
                    <a:gd name="connsiteX41" fmla="*/ 9568 w 10000"/>
                    <a:gd name="connsiteY41" fmla="*/ 7717 h 10000"/>
                    <a:gd name="connsiteX42" fmla="*/ 9429 w 10000"/>
                    <a:gd name="connsiteY42" fmla="*/ 7899 h 10000"/>
                    <a:gd name="connsiteX43" fmla="*/ 9268 w 10000"/>
                    <a:gd name="connsiteY43" fmla="*/ 8057 h 10000"/>
                    <a:gd name="connsiteX44" fmla="*/ 9090 w 10000"/>
                    <a:gd name="connsiteY44" fmla="*/ 8193 h 10000"/>
                    <a:gd name="connsiteX45" fmla="*/ 8904 w 10000"/>
                    <a:gd name="connsiteY45" fmla="*/ 8302 h 10000"/>
                    <a:gd name="connsiteX46" fmla="*/ 8708 w 10000"/>
                    <a:gd name="connsiteY46" fmla="*/ 8383 h 10000"/>
                    <a:gd name="connsiteX47" fmla="*/ 8501 w 10000"/>
                    <a:gd name="connsiteY47" fmla="*/ 8433 h 10000"/>
                    <a:gd name="connsiteX48" fmla="*/ 8287 w 10000"/>
                    <a:gd name="connsiteY48" fmla="*/ 8451 h 10000"/>
                    <a:gd name="connsiteX49" fmla="*/ 8287 w 10000"/>
                    <a:gd name="connsiteY49" fmla="*/ 8451 h 10000"/>
                    <a:gd name="connsiteX50" fmla="*/ 7812 w 10000"/>
                    <a:gd name="connsiteY50" fmla="*/ 8451 h 10000"/>
                    <a:gd name="connsiteX51" fmla="*/ 7812 w 10000"/>
                    <a:gd name="connsiteY51" fmla="*/ 8895 h 10000"/>
                    <a:gd name="connsiteX52" fmla="*/ 7805 w 10000"/>
                    <a:gd name="connsiteY52" fmla="*/ 9008 h 10000"/>
                    <a:gd name="connsiteX53" fmla="*/ 7773 w 10000"/>
                    <a:gd name="connsiteY53" fmla="*/ 9112 h 10000"/>
                    <a:gd name="connsiteX54" fmla="*/ 7727 w 10000"/>
                    <a:gd name="connsiteY54" fmla="*/ 9216 h 10000"/>
                    <a:gd name="connsiteX55" fmla="*/ 7627 w 10000"/>
                    <a:gd name="connsiteY55" fmla="*/ 9366 h 10000"/>
                    <a:gd name="connsiteX56" fmla="*/ 7502 w 10000"/>
                    <a:gd name="connsiteY56" fmla="*/ 9497 h 10000"/>
                    <a:gd name="connsiteX57" fmla="*/ 7359 w 10000"/>
                    <a:gd name="connsiteY57" fmla="*/ 9615 h 10000"/>
                    <a:gd name="connsiteX58" fmla="*/ 7191 w 10000"/>
                    <a:gd name="connsiteY58" fmla="*/ 9715 h 10000"/>
                    <a:gd name="connsiteX59" fmla="*/ 7006 w 10000"/>
                    <a:gd name="connsiteY59" fmla="*/ 9801 h 10000"/>
                    <a:gd name="connsiteX60" fmla="*/ 6802 w 10000"/>
                    <a:gd name="connsiteY60" fmla="*/ 9873 h 10000"/>
                    <a:gd name="connsiteX61" fmla="*/ 6574 w 10000"/>
                    <a:gd name="connsiteY61" fmla="*/ 9928 h 10000"/>
                    <a:gd name="connsiteX62" fmla="*/ 6328 w 10000"/>
                    <a:gd name="connsiteY62" fmla="*/ 9968 h 10000"/>
                    <a:gd name="connsiteX63" fmla="*/ 6060 w 10000"/>
                    <a:gd name="connsiteY63" fmla="*/ 9995 h 10000"/>
                    <a:gd name="connsiteX64" fmla="*/ 5778 w 10000"/>
                    <a:gd name="connsiteY64" fmla="*/ 10000 h 10000"/>
                    <a:gd name="connsiteX65" fmla="*/ 5489 w 10000"/>
                    <a:gd name="connsiteY65" fmla="*/ 9995 h 10000"/>
                    <a:gd name="connsiteX66" fmla="*/ 5221 w 10000"/>
                    <a:gd name="connsiteY66" fmla="*/ 9968 h 10000"/>
                    <a:gd name="connsiteX67" fmla="*/ 4975 w 10000"/>
                    <a:gd name="connsiteY67" fmla="*/ 9928 h 10000"/>
                    <a:gd name="connsiteX68" fmla="*/ 4747 w 10000"/>
                    <a:gd name="connsiteY68" fmla="*/ 9873 h 10000"/>
                    <a:gd name="connsiteX69" fmla="*/ 4543 w 10000"/>
                    <a:gd name="connsiteY69" fmla="*/ 9801 h 10000"/>
                    <a:gd name="connsiteX70" fmla="*/ 4358 w 10000"/>
                    <a:gd name="connsiteY70" fmla="*/ 9715 h 10000"/>
                    <a:gd name="connsiteX71" fmla="*/ 4047 w 10000"/>
                    <a:gd name="connsiteY71" fmla="*/ 9497 h 10000"/>
                    <a:gd name="connsiteX72" fmla="*/ 3926 w 10000"/>
                    <a:gd name="connsiteY72" fmla="*/ 9366 h 10000"/>
                    <a:gd name="connsiteX73" fmla="*/ 3822 w 10000"/>
                    <a:gd name="connsiteY73" fmla="*/ 9216 h 10000"/>
                    <a:gd name="connsiteX74" fmla="*/ 3776 w 10000"/>
                    <a:gd name="connsiteY74" fmla="*/ 9112 h 10000"/>
                    <a:gd name="connsiteX75" fmla="*/ 3747 w 10000"/>
                    <a:gd name="connsiteY75" fmla="*/ 9008 h 10000"/>
                    <a:gd name="connsiteX76" fmla="*/ 3737 w 10000"/>
                    <a:gd name="connsiteY76" fmla="*/ 8895 h 10000"/>
                    <a:gd name="connsiteX77" fmla="*/ 3737 w 10000"/>
                    <a:gd name="connsiteY77" fmla="*/ 8451 h 10000"/>
                    <a:gd name="connsiteX78" fmla="*/ 2188 w 10000"/>
                    <a:gd name="connsiteY78" fmla="*/ 8451 h 10000"/>
                    <a:gd name="connsiteX79" fmla="*/ 1949 w 10000"/>
                    <a:gd name="connsiteY79" fmla="*/ 8433 h 10000"/>
                    <a:gd name="connsiteX80" fmla="*/ 1717 w 10000"/>
                    <a:gd name="connsiteY80" fmla="*/ 8383 h 10000"/>
                    <a:gd name="connsiteX81" fmla="*/ 1495 w 10000"/>
                    <a:gd name="connsiteY81" fmla="*/ 8306 h 10000"/>
                    <a:gd name="connsiteX82" fmla="*/ 1285 w 10000"/>
                    <a:gd name="connsiteY82" fmla="*/ 8202 h 10000"/>
                    <a:gd name="connsiteX83" fmla="*/ 1081 w 10000"/>
                    <a:gd name="connsiteY83" fmla="*/ 8071 h 10000"/>
                    <a:gd name="connsiteX84" fmla="*/ 896 w 10000"/>
                    <a:gd name="connsiteY84" fmla="*/ 7912 h 10000"/>
                    <a:gd name="connsiteX85" fmla="*/ 721 w 10000"/>
                    <a:gd name="connsiteY85" fmla="*/ 7731 h 10000"/>
                    <a:gd name="connsiteX86" fmla="*/ 564 w 10000"/>
                    <a:gd name="connsiteY86" fmla="*/ 7532 h 10000"/>
                    <a:gd name="connsiteX87" fmla="*/ 421 w 10000"/>
                    <a:gd name="connsiteY87" fmla="*/ 7310 h 10000"/>
                    <a:gd name="connsiteX88" fmla="*/ 296 w 10000"/>
                    <a:gd name="connsiteY88" fmla="*/ 7074 h 10000"/>
                    <a:gd name="connsiteX89" fmla="*/ 193 w 10000"/>
                    <a:gd name="connsiteY89" fmla="*/ 6816 h 10000"/>
                    <a:gd name="connsiteX90" fmla="*/ 111 w 10000"/>
                    <a:gd name="connsiteY90" fmla="*/ 6549 h 10000"/>
                    <a:gd name="connsiteX91" fmla="*/ 46 w 10000"/>
                    <a:gd name="connsiteY91" fmla="*/ 6264 h 10000"/>
                    <a:gd name="connsiteX92" fmla="*/ 11 w 10000"/>
                    <a:gd name="connsiteY92" fmla="*/ 5974 h 10000"/>
                    <a:gd name="connsiteX93" fmla="*/ 0 w 10000"/>
                    <a:gd name="connsiteY93" fmla="*/ 5675 h 10000"/>
                    <a:gd name="connsiteX94" fmla="*/ 7 w 10000"/>
                    <a:gd name="connsiteY94" fmla="*/ 5385 h 10000"/>
                    <a:gd name="connsiteX95" fmla="*/ 43 w 10000"/>
                    <a:gd name="connsiteY95" fmla="*/ 5104 h 10000"/>
                    <a:gd name="connsiteX96" fmla="*/ 96 w 10000"/>
                    <a:gd name="connsiteY96" fmla="*/ 4837 h 10000"/>
                    <a:gd name="connsiteX97" fmla="*/ 175 w 10000"/>
                    <a:gd name="connsiteY97" fmla="*/ 4579 h 10000"/>
                    <a:gd name="connsiteX98" fmla="*/ 271 w 10000"/>
                    <a:gd name="connsiteY98" fmla="*/ 4325 h 10000"/>
                    <a:gd name="connsiteX99" fmla="*/ 385 w 10000"/>
                    <a:gd name="connsiteY99" fmla="*/ 4099 h 10000"/>
                    <a:gd name="connsiteX100" fmla="*/ 517 w 10000"/>
                    <a:gd name="connsiteY100" fmla="*/ 3877 h 10000"/>
                    <a:gd name="connsiteX101" fmla="*/ 667 w 10000"/>
                    <a:gd name="connsiteY101" fmla="*/ 3673 h 10000"/>
                    <a:gd name="connsiteX102" fmla="*/ 828 w 10000"/>
                    <a:gd name="connsiteY102" fmla="*/ 3496 h 10000"/>
                    <a:gd name="connsiteX103" fmla="*/ 1003 w 10000"/>
                    <a:gd name="connsiteY103" fmla="*/ 3333 h 10000"/>
                    <a:gd name="connsiteX104" fmla="*/ 1196 w 10000"/>
                    <a:gd name="connsiteY104" fmla="*/ 3193 h 10000"/>
                    <a:gd name="connsiteX105" fmla="*/ 1395 w 10000"/>
                    <a:gd name="connsiteY105" fmla="*/ 3080 h 10000"/>
                    <a:gd name="connsiteX106" fmla="*/ 1431 w 10000"/>
                    <a:gd name="connsiteY106" fmla="*/ 2794 h 10000"/>
                    <a:gd name="connsiteX107" fmla="*/ 1488 w 10000"/>
                    <a:gd name="connsiteY107" fmla="*/ 2523 h 10000"/>
                    <a:gd name="connsiteX108" fmla="*/ 1570 w 10000"/>
                    <a:gd name="connsiteY108" fmla="*/ 2260 h 10000"/>
                    <a:gd name="connsiteX109" fmla="*/ 1670 w 10000"/>
                    <a:gd name="connsiteY109" fmla="*/ 2020 h 10000"/>
                    <a:gd name="connsiteX110" fmla="*/ 1795 w 10000"/>
                    <a:gd name="connsiteY110" fmla="*/ 1789 h 10000"/>
                    <a:gd name="connsiteX111" fmla="*/ 1938 w 10000"/>
                    <a:gd name="connsiteY111" fmla="*/ 1585 h 10000"/>
                    <a:gd name="connsiteX112" fmla="*/ 2095 w 10000"/>
                    <a:gd name="connsiteY112" fmla="*/ 1404 h 10000"/>
                    <a:gd name="connsiteX113" fmla="*/ 2270 w 10000"/>
                    <a:gd name="connsiteY113" fmla="*/ 1236 h 10000"/>
                    <a:gd name="connsiteX114" fmla="*/ 2459 w 10000"/>
                    <a:gd name="connsiteY114" fmla="*/ 1101 h 10000"/>
                    <a:gd name="connsiteX115" fmla="*/ 2655 w 10000"/>
                    <a:gd name="connsiteY115" fmla="*/ 987 h 10000"/>
                    <a:gd name="connsiteX116" fmla="*/ 2873 w 10000"/>
                    <a:gd name="connsiteY116" fmla="*/ 910 h 10000"/>
                    <a:gd name="connsiteX117" fmla="*/ 3094 w 10000"/>
                    <a:gd name="connsiteY117" fmla="*/ 856 h 10000"/>
                    <a:gd name="connsiteX118" fmla="*/ 3323 w 10000"/>
                    <a:gd name="connsiteY118" fmla="*/ 838 h 10000"/>
                    <a:gd name="connsiteX119" fmla="*/ 3537 w 10000"/>
                    <a:gd name="connsiteY119" fmla="*/ 856 h 10000"/>
                    <a:gd name="connsiteX120" fmla="*/ 3744 w 10000"/>
                    <a:gd name="connsiteY120" fmla="*/ 897 h 10000"/>
                    <a:gd name="connsiteX121" fmla="*/ 3911 w 10000"/>
                    <a:gd name="connsiteY121" fmla="*/ 697 h 10000"/>
                    <a:gd name="connsiteX122" fmla="*/ 4094 w 10000"/>
                    <a:gd name="connsiteY122" fmla="*/ 521 h 10000"/>
                    <a:gd name="connsiteX123" fmla="*/ 4290 w 10000"/>
                    <a:gd name="connsiteY123" fmla="*/ 362 h 10000"/>
                    <a:gd name="connsiteX124" fmla="*/ 4490 w 10000"/>
                    <a:gd name="connsiteY124" fmla="*/ 236 h 10000"/>
                    <a:gd name="connsiteX125" fmla="*/ 4707 w 10000"/>
                    <a:gd name="connsiteY125" fmla="*/ 131 h 10000"/>
                    <a:gd name="connsiteX126" fmla="*/ 4925 w 10000"/>
                    <a:gd name="connsiteY126" fmla="*/ 59 h 10000"/>
                    <a:gd name="connsiteX127" fmla="*/ 5157 w 10000"/>
                    <a:gd name="connsiteY127" fmla="*/ 18 h 10000"/>
                    <a:gd name="connsiteX128" fmla="*/ 5389 w 10000"/>
                    <a:gd name="connsiteY128" fmla="*/ 0 h 10000"/>
                    <a:gd name="connsiteX0" fmla="*/ 5389 w 10000"/>
                    <a:gd name="connsiteY0" fmla="*/ 0 h 10000"/>
                    <a:gd name="connsiteX1" fmla="*/ 5621 w 10000"/>
                    <a:gd name="connsiteY1" fmla="*/ 14 h 10000"/>
                    <a:gd name="connsiteX2" fmla="*/ 5846 w 10000"/>
                    <a:gd name="connsiteY2" fmla="*/ 59 h 10000"/>
                    <a:gd name="connsiteX3" fmla="*/ 6067 w 10000"/>
                    <a:gd name="connsiteY3" fmla="*/ 131 h 10000"/>
                    <a:gd name="connsiteX4" fmla="*/ 6278 w 10000"/>
                    <a:gd name="connsiteY4" fmla="*/ 231 h 10000"/>
                    <a:gd name="connsiteX5" fmla="*/ 6478 w 10000"/>
                    <a:gd name="connsiteY5" fmla="*/ 349 h 10000"/>
                    <a:gd name="connsiteX6" fmla="*/ 6667 w 10000"/>
                    <a:gd name="connsiteY6" fmla="*/ 498 h 10000"/>
                    <a:gd name="connsiteX7" fmla="*/ 6842 w 10000"/>
                    <a:gd name="connsiteY7" fmla="*/ 670 h 10000"/>
                    <a:gd name="connsiteX8" fmla="*/ 7002 w 10000"/>
                    <a:gd name="connsiteY8" fmla="*/ 861 h 10000"/>
                    <a:gd name="connsiteX9" fmla="*/ 7148 w 10000"/>
                    <a:gd name="connsiteY9" fmla="*/ 1073 h 10000"/>
                    <a:gd name="connsiteX10" fmla="*/ 7284 w 10000"/>
                    <a:gd name="connsiteY10" fmla="*/ 1304 h 10000"/>
                    <a:gd name="connsiteX11" fmla="*/ 7395 w 10000"/>
                    <a:gd name="connsiteY11" fmla="*/ 1549 h 10000"/>
                    <a:gd name="connsiteX12" fmla="*/ 7484 w 10000"/>
                    <a:gd name="connsiteY12" fmla="*/ 1812 h 10000"/>
                    <a:gd name="connsiteX13" fmla="*/ 7705 w 10000"/>
                    <a:gd name="connsiteY13" fmla="*/ 1866 h 10000"/>
                    <a:gd name="connsiteX14" fmla="*/ 7912 w 10000"/>
                    <a:gd name="connsiteY14" fmla="*/ 1943 h 10000"/>
                    <a:gd name="connsiteX15" fmla="*/ 8108 w 10000"/>
                    <a:gd name="connsiteY15" fmla="*/ 2056 h 10000"/>
                    <a:gd name="connsiteX16" fmla="*/ 8294 w 10000"/>
                    <a:gd name="connsiteY16" fmla="*/ 2192 h 10000"/>
                    <a:gd name="connsiteX17" fmla="*/ 8465 w 10000"/>
                    <a:gd name="connsiteY17" fmla="*/ 2351 h 10000"/>
                    <a:gd name="connsiteX18" fmla="*/ 8619 w 10000"/>
                    <a:gd name="connsiteY18" fmla="*/ 2532 h 10000"/>
                    <a:gd name="connsiteX19" fmla="*/ 8762 w 10000"/>
                    <a:gd name="connsiteY19" fmla="*/ 2726 h 10000"/>
                    <a:gd name="connsiteX20" fmla="*/ 8883 w 10000"/>
                    <a:gd name="connsiteY20" fmla="*/ 2948 h 10000"/>
                    <a:gd name="connsiteX21" fmla="*/ 8986 w 10000"/>
                    <a:gd name="connsiteY21" fmla="*/ 3184 h 10000"/>
                    <a:gd name="connsiteX22" fmla="*/ 9069 w 10000"/>
                    <a:gd name="connsiteY22" fmla="*/ 3433 h 10000"/>
                    <a:gd name="connsiteX23" fmla="*/ 9129 w 10000"/>
                    <a:gd name="connsiteY23" fmla="*/ 3700 h 10000"/>
                    <a:gd name="connsiteX24" fmla="*/ 9168 w 10000"/>
                    <a:gd name="connsiteY24" fmla="*/ 3976 h 10000"/>
                    <a:gd name="connsiteX25" fmla="*/ 9183 w 10000"/>
                    <a:gd name="connsiteY25" fmla="*/ 4262 h 10000"/>
                    <a:gd name="connsiteX26" fmla="*/ 9176 w 10000"/>
                    <a:gd name="connsiteY26" fmla="*/ 4407 h 10000"/>
                    <a:gd name="connsiteX27" fmla="*/ 9340 w 10000"/>
                    <a:gd name="connsiteY27" fmla="*/ 4552 h 10000"/>
                    <a:gd name="connsiteX28" fmla="*/ 9486 w 10000"/>
                    <a:gd name="connsiteY28" fmla="*/ 4710 h 10000"/>
                    <a:gd name="connsiteX29" fmla="*/ 9618 w 10000"/>
                    <a:gd name="connsiteY29" fmla="*/ 4896 h 10000"/>
                    <a:gd name="connsiteX30" fmla="*/ 9729 w 10000"/>
                    <a:gd name="connsiteY30" fmla="*/ 5095 h 10000"/>
                    <a:gd name="connsiteX31" fmla="*/ 9825 w 10000"/>
                    <a:gd name="connsiteY31" fmla="*/ 5308 h 10000"/>
                    <a:gd name="connsiteX32" fmla="*/ 9904 w 10000"/>
                    <a:gd name="connsiteY32" fmla="*/ 5530 h 10000"/>
                    <a:gd name="connsiteX33" fmla="*/ 9957 w 10000"/>
                    <a:gd name="connsiteY33" fmla="*/ 5770 h 10000"/>
                    <a:gd name="connsiteX34" fmla="*/ 9993 w 10000"/>
                    <a:gd name="connsiteY34" fmla="*/ 6019 h 10000"/>
                    <a:gd name="connsiteX35" fmla="*/ 10000 w 10000"/>
                    <a:gd name="connsiteY35" fmla="*/ 6273 h 10000"/>
                    <a:gd name="connsiteX36" fmla="*/ 9989 w 10000"/>
                    <a:gd name="connsiteY36" fmla="*/ 6544 h 10000"/>
                    <a:gd name="connsiteX37" fmla="*/ 9950 w 10000"/>
                    <a:gd name="connsiteY37" fmla="*/ 6807 h 10000"/>
                    <a:gd name="connsiteX38" fmla="*/ 9889 w 10000"/>
                    <a:gd name="connsiteY38" fmla="*/ 7061 h 10000"/>
                    <a:gd name="connsiteX39" fmla="*/ 9804 w 10000"/>
                    <a:gd name="connsiteY39" fmla="*/ 7296 h 10000"/>
                    <a:gd name="connsiteX40" fmla="*/ 9693 w 10000"/>
                    <a:gd name="connsiteY40" fmla="*/ 7514 h 10000"/>
                    <a:gd name="connsiteX41" fmla="*/ 9568 w 10000"/>
                    <a:gd name="connsiteY41" fmla="*/ 7717 h 10000"/>
                    <a:gd name="connsiteX42" fmla="*/ 9429 w 10000"/>
                    <a:gd name="connsiteY42" fmla="*/ 7899 h 10000"/>
                    <a:gd name="connsiteX43" fmla="*/ 9268 w 10000"/>
                    <a:gd name="connsiteY43" fmla="*/ 8057 h 10000"/>
                    <a:gd name="connsiteX44" fmla="*/ 9090 w 10000"/>
                    <a:gd name="connsiteY44" fmla="*/ 8193 h 10000"/>
                    <a:gd name="connsiteX45" fmla="*/ 8904 w 10000"/>
                    <a:gd name="connsiteY45" fmla="*/ 8302 h 10000"/>
                    <a:gd name="connsiteX46" fmla="*/ 8708 w 10000"/>
                    <a:gd name="connsiteY46" fmla="*/ 8383 h 10000"/>
                    <a:gd name="connsiteX47" fmla="*/ 8501 w 10000"/>
                    <a:gd name="connsiteY47" fmla="*/ 8433 h 10000"/>
                    <a:gd name="connsiteX48" fmla="*/ 8287 w 10000"/>
                    <a:gd name="connsiteY48" fmla="*/ 8451 h 10000"/>
                    <a:gd name="connsiteX49" fmla="*/ 8287 w 10000"/>
                    <a:gd name="connsiteY49" fmla="*/ 8451 h 10000"/>
                    <a:gd name="connsiteX50" fmla="*/ 7812 w 10000"/>
                    <a:gd name="connsiteY50" fmla="*/ 8451 h 10000"/>
                    <a:gd name="connsiteX51" fmla="*/ 7812 w 10000"/>
                    <a:gd name="connsiteY51" fmla="*/ 8895 h 10000"/>
                    <a:gd name="connsiteX52" fmla="*/ 7805 w 10000"/>
                    <a:gd name="connsiteY52" fmla="*/ 9008 h 10000"/>
                    <a:gd name="connsiteX53" fmla="*/ 7773 w 10000"/>
                    <a:gd name="connsiteY53" fmla="*/ 9112 h 10000"/>
                    <a:gd name="connsiteX54" fmla="*/ 7727 w 10000"/>
                    <a:gd name="connsiteY54" fmla="*/ 9216 h 10000"/>
                    <a:gd name="connsiteX55" fmla="*/ 7627 w 10000"/>
                    <a:gd name="connsiteY55" fmla="*/ 9366 h 10000"/>
                    <a:gd name="connsiteX56" fmla="*/ 7502 w 10000"/>
                    <a:gd name="connsiteY56" fmla="*/ 9497 h 10000"/>
                    <a:gd name="connsiteX57" fmla="*/ 7359 w 10000"/>
                    <a:gd name="connsiteY57" fmla="*/ 9615 h 10000"/>
                    <a:gd name="connsiteX58" fmla="*/ 7191 w 10000"/>
                    <a:gd name="connsiteY58" fmla="*/ 9715 h 10000"/>
                    <a:gd name="connsiteX59" fmla="*/ 7006 w 10000"/>
                    <a:gd name="connsiteY59" fmla="*/ 9801 h 10000"/>
                    <a:gd name="connsiteX60" fmla="*/ 6802 w 10000"/>
                    <a:gd name="connsiteY60" fmla="*/ 9873 h 10000"/>
                    <a:gd name="connsiteX61" fmla="*/ 6574 w 10000"/>
                    <a:gd name="connsiteY61" fmla="*/ 9928 h 10000"/>
                    <a:gd name="connsiteX62" fmla="*/ 6328 w 10000"/>
                    <a:gd name="connsiteY62" fmla="*/ 9968 h 10000"/>
                    <a:gd name="connsiteX63" fmla="*/ 6060 w 10000"/>
                    <a:gd name="connsiteY63" fmla="*/ 9995 h 10000"/>
                    <a:gd name="connsiteX64" fmla="*/ 5778 w 10000"/>
                    <a:gd name="connsiteY64" fmla="*/ 10000 h 10000"/>
                    <a:gd name="connsiteX65" fmla="*/ 5489 w 10000"/>
                    <a:gd name="connsiteY65" fmla="*/ 9995 h 10000"/>
                    <a:gd name="connsiteX66" fmla="*/ 5221 w 10000"/>
                    <a:gd name="connsiteY66" fmla="*/ 9968 h 10000"/>
                    <a:gd name="connsiteX67" fmla="*/ 4975 w 10000"/>
                    <a:gd name="connsiteY67" fmla="*/ 9928 h 10000"/>
                    <a:gd name="connsiteX68" fmla="*/ 4747 w 10000"/>
                    <a:gd name="connsiteY68" fmla="*/ 9873 h 10000"/>
                    <a:gd name="connsiteX69" fmla="*/ 4543 w 10000"/>
                    <a:gd name="connsiteY69" fmla="*/ 9801 h 10000"/>
                    <a:gd name="connsiteX70" fmla="*/ 4047 w 10000"/>
                    <a:gd name="connsiteY70" fmla="*/ 9497 h 10000"/>
                    <a:gd name="connsiteX71" fmla="*/ 3926 w 10000"/>
                    <a:gd name="connsiteY71" fmla="*/ 9366 h 10000"/>
                    <a:gd name="connsiteX72" fmla="*/ 3822 w 10000"/>
                    <a:gd name="connsiteY72" fmla="*/ 9216 h 10000"/>
                    <a:gd name="connsiteX73" fmla="*/ 3776 w 10000"/>
                    <a:gd name="connsiteY73" fmla="*/ 9112 h 10000"/>
                    <a:gd name="connsiteX74" fmla="*/ 3747 w 10000"/>
                    <a:gd name="connsiteY74" fmla="*/ 9008 h 10000"/>
                    <a:gd name="connsiteX75" fmla="*/ 3737 w 10000"/>
                    <a:gd name="connsiteY75" fmla="*/ 8895 h 10000"/>
                    <a:gd name="connsiteX76" fmla="*/ 3737 w 10000"/>
                    <a:gd name="connsiteY76" fmla="*/ 8451 h 10000"/>
                    <a:gd name="connsiteX77" fmla="*/ 2188 w 10000"/>
                    <a:gd name="connsiteY77" fmla="*/ 8451 h 10000"/>
                    <a:gd name="connsiteX78" fmla="*/ 1949 w 10000"/>
                    <a:gd name="connsiteY78" fmla="*/ 8433 h 10000"/>
                    <a:gd name="connsiteX79" fmla="*/ 1717 w 10000"/>
                    <a:gd name="connsiteY79" fmla="*/ 8383 h 10000"/>
                    <a:gd name="connsiteX80" fmla="*/ 1495 w 10000"/>
                    <a:gd name="connsiteY80" fmla="*/ 8306 h 10000"/>
                    <a:gd name="connsiteX81" fmla="*/ 1285 w 10000"/>
                    <a:gd name="connsiteY81" fmla="*/ 8202 h 10000"/>
                    <a:gd name="connsiteX82" fmla="*/ 1081 w 10000"/>
                    <a:gd name="connsiteY82" fmla="*/ 8071 h 10000"/>
                    <a:gd name="connsiteX83" fmla="*/ 896 w 10000"/>
                    <a:gd name="connsiteY83" fmla="*/ 7912 h 10000"/>
                    <a:gd name="connsiteX84" fmla="*/ 721 w 10000"/>
                    <a:gd name="connsiteY84" fmla="*/ 7731 h 10000"/>
                    <a:gd name="connsiteX85" fmla="*/ 564 w 10000"/>
                    <a:gd name="connsiteY85" fmla="*/ 7532 h 10000"/>
                    <a:gd name="connsiteX86" fmla="*/ 421 w 10000"/>
                    <a:gd name="connsiteY86" fmla="*/ 7310 h 10000"/>
                    <a:gd name="connsiteX87" fmla="*/ 296 w 10000"/>
                    <a:gd name="connsiteY87" fmla="*/ 7074 h 10000"/>
                    <a:gd name="connsiteX88" fmla="*/ 193 w 10000"/>
                    <a:gd name="connsiteY88" fmla="*/ 6816 h 10000"/>
                    <a:gd name="connsiteX89" fmla="*/ 111 w 10000"/>
                    <a:gd name="connsiteY89" fmla="*/ 6549 h 10000"/>
                    <a:gd name="connsiteX90" fmla="*/ 46 w 10000"/>
                    <a:gd name="connsiteY90" fmla="*/ 6264 h 10000"/>
                    <a:gd name="connsiteX91" fmla="*/ 11 w 10000"/>
                    <a:gd name="connsiteY91" fmla="*/ 5974 h 10000"/>
                    <a:gd name="connsiteX92" fmla="*/ 0 w 10000"/>
                    <a:gd name="connsiteY92" fmla="*/ 5675 h 10000"/>
                    <a:gd name="connsiteX93" fmla="*/ 7 w 10000"/>
                    <a:gd name="connsiteY93" fmla="*/ 5385 h 10000"/>
                    <a:gd name="connsiteX94" fmla="*/ 43 w 10000"/>
                    <a:gd name="connsiteY94" fmla="*/ 5104 h 10000"/>
                    <a:gd name="connsiteX95" fmla="*/ 96 w 10000"/>
                    <a:gd name="connsiteY95" fmla="*/ 4837 h 10000"/>
                    <a:gd name="connsiteX96" fmla="*/ 175 w 10000"/>
                    <a:gd name="connsiteY96" fmla="*/ 4579 h 10000"/>
                    <a:gd name="connsiteX97" fmla="*/ 271 w 10000"/>
                    <a:gd name="connsiteY97" fmla="*/ 4325 h 10000"/>
                    <a:gd name="connsiteX98" fmla="*/ 385 w 10000"/>
                    <a:gd name="connsiteY98" fmla="*/ 4099 h 10000"/>
                    <a:gd name="connsiteX99" fmla="*/ 517 w 10000"/>
                    <a:gd name="connsiteY99" fmla="*/ 3877 h 10000"/>
                    <a:gd name="connsiteX100" fmla="*/ 667 w 10000"/>
                    <a:gd name="connsiteY100" fmla="*/ 3673 h 10000"/>
                    <a:gd name="connsiteX101" fmla="*/ 828 w 10000"/>
                    <a:gd name="connsiteY101" fmla="*/ 3496 h 10000"/>
                    <a:gd name="connsiteX102" fmla="*/ 1003 w 10000"/>
                    <a:gd name="connsiteY102" fmla="*/ 3333 h 10000"/>
                    <a:gd name="connsiteX103" fmla="*/ 1196 w 10000"/>
                    <a:gd name="connsiteY103" fmla="*/ 3193 h 10000"/>
                    <a:gd name="connsiteX104" fmla="*/ 1395 w 10000"/>
                    <a:gd name="connsiteY104" fmla="*/ 3080 h 10000"/>
                    <a:gd name="connsiteX105" fmla="*/ 1431 w 10000"/>
                    <a:gd name="connsiteY105" fmla="*/ 2794 h 10000"/>
                    <a:gd name="connsiteX106" fmla="*/ 1488 w 10000"/>
                    <a:gd name="connsiteY106" fmla="*/ 2523 h 10000"/>
                    <a:gd name="connsiteX107" fmla="*/ 1570 w 10000"/>
                    <a:gd name="connsiteY107" fmla="*/ 2260 h 10000"/>
                    <a:gd name="connsiteX108" fmla="*/ 1670 w 10000"/>
                    <a:gd name="connsiteY108" fmla="*/ 2020 h 10000"/>
                    <a:gd name="connsiteX109" fmla="*/ 1795 w 10000"/>
                    <a:gd name="connsiteY109" fmla="*/ 1789 h 10000"/>
                    <a:gd name="connsiteX110" fmla="*/ 1938 w 10000"/>
                    <a:gd name="connsiteY110" fmla="*/ 1585 h 10000"/>
                    <a:gd name="connsiteX111" fmla="*/ 2095 w 10000"/>
                    <a:gd name="connsiteY111" fmla="*/ 1404 h 10000"/>
                    <a:gd name="connsiteX112" fmla="*/ 2270 w 10000"/>
                    <a:gd name="connsiteY112" fmla="*/ 1236 h 10000"/>
                    <a:gd name="connsiteX113" fmla="*/ 2459 w 10000"/>
                    <a:gd name="connsiteY113" fmla="*/ 1101 h 10000"/>
                    <a:gd name="connsiteX114" fmla="*/ 2655 w 10000"/>
                    <a:gd name="connsiteY114" fmla="*/ 987 h 10000"/>
                    <a:gd name="connsiteX115" fmla="*/ 2873 w 10000"/>
                    <a:gd name="connsiteY115" fmla="*/ 910 h 10000"/>
                    <a:gd name="connsiteX116" fmla="*/ 3094 w 10000"/>
                    <a:gd name="connsiteY116" fmla="*/ 856 h 10000"/>
                    <a:gd name="connsiteX117" fmla="*/ 3323 w 10000"/>
                    <a:gd name="connsiteY117" fmla="*/ 838 h 10000"/>
                    <a:gd name="connsiteX118" fmla="*/ 3537 w 10000"/>
                    <a:gd name="connsiteY118" fmla="*/ 856 h 10000"/>
                    <a:gd name="connsiteX119" fmla="*/ 3744 w 10000"/>
                    <a:gd name="connsiteY119" fmla="*/ 897 h 10000"/>
                    <a:gd name="connsiteX120" fmla="*/ 3911 w 10000"/>
                    <a:gd name="connsiteY120" fmla="*/ 697 h 10000"/>
                    <a:gd name="connsiteX121" fmla="*/ 4094 w 10000"/>
                    <a:gd name="connsiteY121" fmla="*/ 521 h 10000"/>
                    <a:gd name="connsiteX122" fmla="*/ 4290 w 10000"/>
                    <a:gd name="connsiteY122" fmla="*/ 362 h 10000"/>
                    <a:gd name="connsiteX123" fmla="*/ 4490 w 10000"/>
                    <a:gd name="connsiteY123" fmla="*/ 236 h 10000"/>
                    <a:gd name="connsiteX124" fmla="*/ 4707 w 10000"/>
                    <a:gd name="connsiteY124" fmla="*/ 131 h 10000"/>
                    <a:gd name="connsiteX125" fmla="*/ 4925 w 10000"/>
                    <a:gd name="connsiteY125" fmla="*/ 59 h 10000"/>
                    <a:gd name="connsiteX126" fmla="*/ 5157 w 10000"/>
                    <a:gd name="connsiteY126" fmla="*/ 18 h 10000"/>
                    <a:gd name="connsiteX127" fmla="*/ 5389 w 10000"/>
                    <a:gd name="connsiteY127" fmla="*/ 0 h 10000"/>
                    <a:gd name="connsiteX0" fmla="*/ 5389 w 10000"/>
                    <a:gd name="connsiteY0" fmla="*/ 0 h 10000"/>
                    <a:gd name="connsiteX1" fmla="*/ 5621 w 10000"/>
                    <a:gd name="connsiteY1" fmla="*/ 14 h 10000"/>
                    <a:gd name="connsiteX2" fmla="*/ 5846 w 10000"/>
                    <a:gd name="connsiteY2" fmla="*/ 59 h 10000"/>
                    <a:gd name="connsiteX3" fmla="*/ 6067 w 10000"/>
                    <a:gd name="connsiteY3" fmla="*/ 131 h 10000"/>
                    <a:gd name="connsiteX4" fmla="*/ 6278 w 10000"/>
                    <a:gd name="connsiteY4" fmla="*/ 231 h 10000"/>
                    <a:gd name="connsiteX5" fmla="*/ 6478 w 10000"/>
                    <a:gd name="connsiteY5" fmla="*/ 349 h 10000"/>
                    <a:gd name="connsiteX6" fmla="*/ 6667 w 10000"/>
                    <a:gd name="connsiteY6" fmla="*/ 498 h 10000"/>
                    <a:gd name="connsiteX7" fmla="*/ 6842 w 10000"/>
                    <a:gd name="connsiteY7" fmla="*/ 670 h 10000"/>
                    <a:gd name="connsiteX8" fmla="*/ 7002 w 10000"/>
                    <a:gd name="connsiteY8" fmla="*/ 861 h 10000"/>
                    <a:gd name="connsiteX9" fmla="*/ 7148 w 10000"/>
                    <a:gd name="connsiteY9" fmla="*/ 1073 h 10000"/>
                    <a:gd name="connsiteX10" fmla="*/ 7284 w 10000"/>
                    <a:gd name="connsiteY10" fmla="*/ 1304 h 10000"/>
                    <a:gd name="connsiteX11" fmla="*/ 7395 w 10000"/>
                    <a:gd name="connsiteY11" fmla="*/ 1549 h 10000"/>
                    <a:gd name="connsiteX12" fmla="*/ 7484 w 10000"/>
                    <a:gd name="connsiteY12" fmla="*/ 1812 h 10000"/>
                    <a:gd name="connsiteX13" fmla="*/ 7705 w 10000"/>
                    <a:gd name="connsiteY13" fmla="*/ 1866 h 10000"/>
                    <a:gd name="connsiteX14" fmla="*/ 7912 w 10000"/>
                    <a:gd name="connsiteY14" fmla="*/ 1943 h 10000"/>
                    <a:gd name="connsiteX15" fmla="*/ 8108 w 10000"/>
                    <a:gd name="connsiteY15" fmla="*/ 2056 h 10000"/>
                    <a:gd name="connsiteX16" fmla="*/ 8294 w 10000"/>
                    <a:gd name="connsiteY16" fmla="*/ 2192 h 10000"/>
                    <a:gd name="connsiteX17" fmla="*/ 8465 w 10000"/>
                    <a:gd name="connsiteY17" fmla="*/ 2351 h 10000"/>
                    <a:gd name="connsiteX18" fmla="*/ 8619 w 10000"/>
                    <a:gd name="connsiteY18" fmla="*/ 2532 h 10000"/>
                    <a:gd name="connsiteX19" fmla="*/ 8762 w 10000"/>
                    <a:gd name="connsiteY19" fmla="*/ 2726 h 10000"/>
                    <a:gd name="connsiteX20" fmla="*/ 8883 w 10000"/>
                    <a:gd name="connsiteY20" fmla="*/ 2948 h 10000"/>
                    <a:gd name="connsiteX21" fmla="*/ 8986 w 10000"/>
                    <a:gd name="connsiteY21" fmla="*/ 3184 h 10000"/>
                    <a:gd name="connsiteX22" fmla="*/ 9069 w 10000"/>
                    <a:gd name="connsiteY22" fmla="*/ 3433 h 10000"/>
                    <a:gd name="connsiteX23" fmla="*/ 9129 w 10000"/>
                    <a:gd name="connsiteY23" fmla="*/ 3700 h 10000"/>
                    <a:gd name="connsiteX24" fmla="*/ 9168 w 10000"/>
                    <a:gd name="connsiteY24" fmla="*/ 3976 h 10000"/>
                    <a:gd name="connsiteX25" fmla="*/ 9183 w 10000"/>
                    <a:gd name="connsiteY25" fmla="*/ 4262 h 10000"/>
                    <a:gd name="connsiteX26" fmla="*/ 9176 w 10000"/>
                    <a:gd name="connsiteY26" fmla="*/ 4407 h 10000"/>
                    <a:gd name="connsiteX27" fmla="*/ 9340 w 10000"/>
                    <a:gd name="connsiteY27" fmla="*/ 4552 h 10000"/>
                    <a:gd name="connsiteX28" fmla="*/ 9486 w 10000"/>
                    <a:gd name="connsiteY28" fmla="*/ 4710 h 10000"/>
                    <a:gd name="connsiteX29" fmla="*/ 9618 w 10000"/>
                    <a:gd name="connsiteY29" fmla="*/ 4896 h 10000"/>
                    <a:gd name="connsiteX30" fmla="*/ 9729 w 10000"/>
                    <a:gd name="connsiteY30" fmla="*/ 5095 h 10000"/>
                    <a:gd name="connsiteX31" fmla="*/ 9825 w 10000"/>
                    <a:gd name="connsiteY31" fmla="*/ 5308 h 10000"/>
                    <a:gd name="connsiteX32" fmla="*/ 9904 w 10000"/>
                    <a:gd name="connsiteY32" fmla="*/ 5530 h 10000"/>
                    <a:gd name="connsiteX33" fmla="*/ 9957 w 10000"/>
                    <a:gd name="connsiteY33" fmla="*/ 5770 h 10000"/>
                    <a:gd name="connsiteX34" fmla="*/ 9993 w 10000"/>
                    <a:gd name="connsiteY34" fmla="*/ 6019 h 10000"/>
                    <a:gd name="connsiteX35" fmla="*/ 10000 w 10000"/>
                    <a:gd name="connsiteY35" fmla="*/ 6273 h 10000"/>
                    <a:gd name="connsiteX36" fmla="*/ 9989 w 10000"/>
                    <a:gd name="connsiteY36" fmla="*/ 6544 h 10000"/>
                    <a:gd name="connsiteX37" fmla="*/ 9950 w 10000"/>
                    <a:gd name="connsiteY37" fmla="*/ 6807 h 10000"/>
                    <a:gd name="connsiteX38" fmla="*/ 9889 w 10000"/>
                    <a:gd name="connsiteY38" fmla="*/ 7061 h 10000"/>
                    <a:gd name="connsiteX39" fmla="*/ 9804 w 10000"/>
                    <a:gd name="connsiteY39" fmla="*/ 7296 h 10000"/>
                    <a:gd name="connsiteX40" fmla="*/ 9693 w 10000"/>
                    <a:gd name="connsiteY40" fmla="*/ 7514 h 10000"/>
                    <a:gd name="connsiteX41" fmla="*/ 9568 w 10000"/>
                    <a:gd name="connsiteY41" fmla="*/ 7717 h 10000"/>
                    <a:gd name="connsiteX42" fmla="*/ 9429 w 10000"/>
                    <a:gd name="connsiteY42" fmla="*/ 7899 h 10000"/>
                    <a:gd name="connsiteX43" fmla="*/ 9268 w 10000"/>
                    <a:gd name="connsiteY43" fmla="*/ 8057 h 10000"/>
                    <a:gd name="connsiteX44" fmla="*/ 9090 w 10000"/>
                    <a:gd name="connsiteY44" fmla="*/ 8193 h 10000"/>
                    <a:gd name="connsiteX45" fmla="*/ 8904 w 10000"/>
                    <a:gd name="connsiteY45" fmla="*/ 8302 h 10000"/>
                    <a:gd name="connsiteX46" fmla="*/ 8708 w 10000"/>
                    <a:gd name="connsiteY46" fmla="*/ 8383 h 10000"/>
                    <a:gd name="connsiteX47" fmla="*/ 8501 w 10000"/>
                    <a:gd name="connsiteY47" fmla="*/ 8433 h 10000"/>
                    <a:gd name="connsiteX48" fmla="*/ 8287 w 10000"/>
                    <a:gd name="connsiteY48" fmla="*/ 8451 h 10000"/>
                    <a:gd name="connsiteX49" fmla="*/ 8287 w 10000"/>
                    <a:gd name="connsiteY49" fmla="*/ 8451 h 10000"/>
                    <a:gd name="connsiteX50" fmla="*/ 7812 w 10000"/>
                    <a:gd name="connsiteY50" fmla="*/ 8451 h 10000"/>
                    <a:gd name="connsiteX51" fmla="*/ 7812 w 10000"/>
                    <a:gd name="connsiteY51" fmla="*/ 8895 h 10000"/>
                    <a:gd name="connsiteX52" fmla="*/ 7805 w 10000"/>
                    <a:gd name="connsiteY52" fmla="*/ 9008 h 10000"/>
                    <a:gd name="connsiteX53" fmla="*/ 7773 w 10000"/>
                    <a:gd name="connsiteY53" fmla="*/ 9112 h 10000"/>
                    <a:gd name="connsiteX54" fmla="*/ 7727 w 10000"/>
                    <a:gd name="connsiteY54" fmla="*/ 9216 h 10000"/>
                    <a:gd name="connsiteX55" fmla="*/ 7627 w 10000"/>
                    <a:gd name="connsiteY55" fmla="*/ 9366 h 10000"/>
                    <a:gd name="connsiteX56" fmla="*/ 7502 w 10000"/>
                    <a:gd name="connsiteY56" fmla="*/ 9497 h 10000"/>
                    <a:gd name="connsiteX57" fmla="*/ 7359 w 10000"/>
                    <a:gd name="connsiteY57" fmla="*/ 9615 h 10000"/>
                    <a:gd name="connsiteX58" fmla="*/ 7191 w 10000"/>
                    <a:gd name="connsiteY58" fmla="*/ 9715 h 10000"/>
                    <a:gd name="connsiteX59" fmla="*/ 7006 w 10000"/>
                    <a:gd name="connsiteY59" fmla="*/ 9801 h 10000"/>
                    <a:gd name="connsiteX60" fmla="*/ 6802 w 10000"/>
                    <a:gd name="connsiteY60" fmla="*/ 9873 h 10000"/>
                    <a:gd name="connsiteX61" fmla="*/ 6574 w 10000"/>
                    <a:gd name="connsiteY61" fmla="*/ 9928 h 10000"/>
                    <a:gd name="connsiteX62" fmla="*/ 6328 w 10000"/>
                    <a:gd name="connsiteY62" fmla="*/ 9968 h 10000"/>
                    <a:gd name="connsiteX63" fmla="*/ 6060 w 10000"/>
                    <a:gd name="connsiteY63" fmla="*/ 9995 h 10000"/>
                    <a:gd name="connsiteX64" fmla="*/ 5778 w 10000"/>
                    <a:gd name="connsiteY64" fmla="*/ 10000 h 10000"/>
                    <a:gd name="connsiteX65" fmla="*/ 5489 w 10000"/>
                    <a:gd name="connsiteY65" fmla="*/ 9995 h 10000"/>
                    <a:gd name="connsiteX66" fmla="*/ 5221 w 10000"/>
                    <a:gd name="connsiteY66" fmla="*/ 9968 h 10000"/>
                    <a:gd name="connsiteX67" fmla="*/ 4975 w 10000"/>
                    <a:gd name="connsiteY67" fmla="*/ 9928 h 10000"/>
                    <a:gd name="connsiteX68" fmla="*/ 4543 w 10000"/>
                    <a:gd name="connsiteY68" fmla="*/ 9801 h 10000"/>
                    <a:gd name="connsiteX69" fmla="*/ 4047 w 10000"/>
                    <a:gd name="connsiteY69" fmla="*/ 9497 h 10000"/>
                    <a:gd name="connsiteX70" fmla="*/ 3926 w 10000"/>
                    <a:gd name="connsiteY70" fmla="*/ 9366 h 10000"/>
                    <a:gd name="connsiteX71" fmla="*/ 3822 w 10000"/>
                    <a:gd name="connsiteY71" fmla="*/ 9216 h 10000"/>
                    <a:gd name="connsiteX72" fmla="*/ 3776 w 10000"/>
                    <a:gd name="connsiteY72" fmla="*/ 9112 h 10000"/>
                    <a:gd name="connsiteX73" fmla="*/ 3747 w 10000"/>
                    <a:gd name="connsiteY73" fmla="*/ 9008 h 10000"/>
                    <a:gd name="connsiteX74" fmla="*/ 3737 w 10000"/>
                    <a:gd name="connsiteY74" fmla="*/ 8895 h 10000"/>
                    <a:gd name="connsiteX75" fmla="*/ 3737 w 10000"/>
                    <a:gd name="connsiteY75" fmla="*/ 8451 h 10000"/>
                    <a:gd name="connsiteX76" fmla="*/ 2188 w 10000"/>
                    <a:gd name="connsiteY76" fmla="*/ 8451 h 10000"/>
                    <a:gd name="connsiteX77" fmla="*/ 1949 w 10000"/>
                    <a:gd name="connsiteY77" fmla="*/ 8433 h 10000"/>
                    <a:gd name="connsiteX78" fmla="*/ 1717 w 10000"/>
                    <a:gd name="connsiteY78" fmla="*/ 8383 h 10000"/>
                    <a:gd name="connsiteX79" fmla="*/ 1495 w 10000"/>
                    <a:gd name="connsiteY79" fmla="*/ 8306 h 10000"/>
                    <a:gd name="connsiteX80" fmla="*/ 1285 w 10000"/>
                    <a:gd name="connsiteY80" fmla="*/ 8202 h 10000"/>
                    <a:gd name="connsiteX81" fmla="*/ 1081 w 10000"/>
                    <a:gd name="connsiteY81" fmla="*/ 8071 h 10000"/>
                    <a:gd name="connsiteX82" fmla="*/ 896 w 10000"/>
                    <a:gd name="connsiteY82" fmla="*/ 7912 h 10000"/>
                    <a:gd name="connsiteX83" fmla="*/ 721 w 10000"/>
                    <a:gd name="connsiteY83" fmla="*/ 7731 h 10000"/>
                    <a:gd name="connsiteX84" fmla="*/ 564 w 10000"/>
                    <a:gd name="connsiteY84" fmla="*/ 7532 h 10000"/>
                    <a:gd name="connsiteX85" fmla="*/ 421 w 10000"/>
                    <a:gd name="connsiteY85" fmla="*/ 7310 h 10000"/>
                    <a:gd name="connsiteX86" fmla="*/ 296 w 10000"/>
                    <a:gd name="connsiteY86" fmla="*/ 7074 h 10000"/>
                    <a:gd name="connsiteX87" fmla="*/ 193 w 10000"/>
                    <a:gd name="connsiteY87" fmla="*/ 6816 h 10000"/>
                    <a:gd name="connsiteX88" fmla="*/ 111 w 10000"/>
                    <a:gd name="connsiteY88" fmla="*/ 6549 h 10000"/>
                    <a:gd name="connsiteX89" fmla="*/ 46 w 10000"/>
                    <a:gd name="connsiteY89" fmla="*/ 6264 h 10000"/>
                    <a:gd name="connsiteX90" fmla="*/ 11 w 10000"/>
                    <a:gd name="connsiteY90" fmla="*/ 5974 h 10000"/>
                    <a:gd name="connsiteX91" fmla="*/ 0 w 10000"/>
                    <a:gd name="connsiteY91" fmla="*/ 5675 h 10000"/>
                    <a:gd name="connsiteX92" fmla="*/ 7 w 10000"/>
                    <a:gd name="connsiteY92" fmla="*/ 5385 h 10000"/>
                    <a:gd name="connsiteX93" fmla="*/ 43 w 10000"/>
                    <a:gd name="connsiteY93" fmla="*/ 5104 h 10000"/>
                    <a:gd name="connsiteX94" fmla="*/ 96 w 10000"/>
                    <a:gd name="connsiteY94" fmla="*/ 4837 h 10000"/>
                    <a:gd name="connsiteX95" fmla="*/ 175 w 10000"/>
                    <a:gd name="connsiteY95" fmla="*/ 4579 h 10000"/>
                    <a:gd name="connsiteX96" fmla="*/ 271 w 10000"/>
                    <a:gd name="connsiteY96" fmla="*/ 4325 h 10000"/>
                    <a:gd name="connsiteX97" fmla="*/ 385 w 10000"/>
                    <a:gd name="connsiteY97" fmla="*/ 4099 h 10000"/>
                    <a:gd name="connsiteX98" fmla="*/ 517 w 10000"/>
                    <a:gd name="connsiteY98" fmla="*/ 3877 h 10000"/>
                    <a:gd name="connsiteX99" fmla="*/ 667 w 10000"/>
                    <a:gd name="connsiteY99" fmla="*/ 3673 h 10000"/>
                    <a:gd name="connsiteX100" fmla="*/ 828 w 10000"/>
                    <a:gd name="connsiteY100" fmla="*/ 3496 h 10000"/>
                    <a:gd name="connsiteX101" fmla="*/ 1003 w 10000"/>
                    <a:gd name="connsiteY101" fmla="*/ 3333 h 10000"/>
                    <a:gd name="connsiteX102" fmla="*/ 1196 w 10000"/>
                    <a:gd name="connsiteY102" fmla="*/ 3193 h 10000"/>
                    <a:gd name="connsiteX103" fmla="*/ 1395 w 10000"/>
                    <a:gd name="connsiteY103" fmla="*/ 3080 h 10000"/>
                    <a:gd name="connsiteX104" fmla="*/ 1431 w 10000"/>
                    <a:gd name="connsiteY104" fmla="*/ 2794 h 10000"/>
                    <a:gd name="connsiteX105" fmla="*/ 1488 w 10000"/>
                    <a:gd name="connsiteY105" fmla="*/ 2523 h 10000"/>
                    <a:gd name="connsiteX106" fmla="*/ 1570 w 10000"/>
                    <a:gd name="connsiteY106" fmla="*/ 2260 h 10000"/>
                    <a:gd name="connsiteX107" fmla="*/ 1670 w 10000"/>
                    <a:gd name="connsiteY107" fmla="*/ 2020 h 10000"/>
                    <a:gd name="connsiteX108" fmla="*/ 1795 w 10000"/>
                    <a:gd name="connsiteY108" fmla="*/ 1789 h 10000"/>
                    <a:gd name="connsiteX109" fmla="*/ 1938 w 10000"/>
                    <a:gd name="connsiteY109" fmla="*/ 1585 h 10000"/>
                    <a:gd name="connsiteX110" fmla="*/ 2095 w 10000"/>
                    <a:gd name="connsiteY110" fmla="*/ 1404 h 10000"/>
                    <a:gd name="connsiteX111" fmla="*/ 2270 w 10000"/>
                    <a:gd name="connsiteY111" fmla="*/ 1236 h 10000"/>
                    <a:gd name="connsiteX112" fmla="*/ 2459 w 10000"/>
                    <a:gd name="connsiteY112" fmla="*/ 1101 h 10000"/>
                    <a:gd name="connsiteX113" fmla="*/ 2655 w 10000"/>
                    <a:gd name="connsiteY113" fmla="*/ 987 h 10000"/>
                    <a:gd name="connsiteX114" fmla="*/ 2873 w 10000"/>
                    <a:gd name="connsiteY114" fmla="*/ 910 h 10000"/>
                    <a:gd name="connsiteX115" fmla="*/ 3094 w 10000"/>
                    <a:gd name="connsiteY115" fmla="*/ 856 h 10000"/>
                    <a:gd name="connsiteX116" fmla="*/ 3323 w 10000"/>
                    <a:gd name="connsiteY116" fmla="*/ 838 h 10000"/>
                    <a:gd name="connsiteX117" fmla="*/ 3537 w 10000"/>
                    <a:gd name="connsiteY117" fmla="*/ 856 h 10000"/>
                    <a:gd name="connsiteX118" fmla="*/ 3744 w 10000"/>
                    <a:gd name="connsiteY118" fmla="*/ 897 h 10000"/>
                    <a:gd name="connsiteX119" fmla="*/ 3911 w 10000"/>
                    <a:gd name="connsiteY119" fmla="*/ 697 h 10000"/>
                    <a:gd name="connsiteX120" fmla="*/ 4094 w 10000"/>
                    <a:gd name="connsiteY120" fmla="*/ 521 h 10000"/>
                    <a:gd name="connsiteX121" fmla="*/ 4290 w 10000"/>
                    <a:gd name="connsiteY121" fmla="*/ 362 h 10000"/>
                    <a:gd name="connsiteX122" fmla="*/ 4490 w 10000"/>
                    <a:gd name="connsiteY122" fmla="*/ 236 h 10000"/>
                    <a:gd name="connsiteX123" fmla="*/ 4707 w 10000"/>
                    <a:gd name="connsiteY123" fmla="*/ 131 h 10000"/>
                    <a:gd name="connsiteX124" fmla="*/ 4925 w 10000"/>
                    <a:gd name="connsiteY124" fmla="*/ 59 h 10000"/>
                    <a:gd name="connsiteX125" fmla="*/ 5157 w 10000"/>
                    <a:gd name="connsiteY125" fmla="*/ 18 h 10000"/>
                    <a:gd name="connsiteX126" fmla="*/ 5389 w 10000"/>
                    <a:gd name="connsiteY126" fmla="*/ 0 h 10000"/>
                    <a:gd name="connsiteX0" fmla="*/ 5389 w 10000"/>
                    <a:gd name="connsiteY0" fmla="*/ 0 h 10000"/>
                    <a:gd name="connsiteX1" fmla="*/ 5621 w 10000"/>
                    <a:gd name="connsiteY1" fmla="*/ 14 h 10000"/>
                    <a:gd name="connsiteX2" fmla="*/ 5846 w 10000"/>
                    <a:gd name="connsiteY2" fmla="*/ 59 h 10000"/>
                    <a:gd name="connsiteX3" fmla="*/ 6067 w 10000"/>
                    <a:gd name="connsiteY3" fmla="*/ 131 h 10000"/>
                    <a:gd name="connsiteX4" fmla="*/ 6278 w 10000"/>
                    <a:gd name="connsiteY4" fmla="*/ 231 h 10000"/>
                    <a:gd name="connsiteX5" fmla="*/ 6478 w 10000"/>
                    <a:gd name="connsiteY5" fmla="*/ 349 h 10000"/>
                    <a:gd name="connsiteX6" fmla="*/ 6667 w 10000"/>
                    <a:gd name="connsiteY6" fmla="*/ 498 h 10000"/>
                    <a:gd name="connsiteX7" fmla="*/ 6842 w 10000"/>
                    <a:gd name="connsiteY7" fmla="*/ 670 h 10000"/>
                    <a:gd name="connsiteX8" fmla="*/ 7002 w 10000"/>
                    <a:gd name="connsiteY8" fmla="*/ 861 h 10000"/>
                    <a:gd name="connsiteX9" fmla="*/ 7148 w 10000"/>
                    <a:gd name="connsiteY9" fmla="*/ 1073 h 10000"/>
                    <a:gd name="connsiteX10" fmla="*/ 7284 w 10000"/>
                    <a:gd name="connsiteY10" fmla="*/ 1304 h 10000"/>
                    <a:gd name="connsiteX11" fmla="*/ 7395 w 10000"/>
                    <a:gd name="connsiteY11" fmla="*/ 1549 h 10000"/>
                    <a:gd name="connsiteX12" fmla="*/ 7484 w 10000"/>
                    <a:gd name="connsiteY12" fmla="*/ 1812 h 10000"/>
                    <a:gd name="connsiteX13" fmla="*/ 7705 w 10000"/>
                    <a:gd name="connsiteY13" fmla="*/ 1866 h 10000"/>
                    <a:gd name="connsiteX14" fmla="*/ 7912 w 10000"/>
                    <a:gd name="connsiteY14" fmla="*/ 1943 h 10000"/>
                    <a:gd name="connsiteX15" fmla="*/ 8108 w 10000"/>
                    <a:gd name="connsiteY15" fmla="*/ 2056 h 10000"/>
                    <a:gd name="connsiteX16" fmla="*/ 8294 w 10000"/>
                    <a:gd name="connsiteY16" fmla="*/ 2192 h 10000"/>
                    <a:gd name="connsiteX17" fmla="*/ 8465 w 10000"/>
                    <a:gd name="connsiteY17" fmla="*/ 2351 h 10000"/>
                    <a:gd name="connsiteX18" fmla="*/ 8619 w 10000"/>
                    <a:gd name="connsiteY18" fmla="*/ 2532 h 10000"/>
                    <a:gd name="connsiteX19" fmla="*/ 8762 w 10000"/>
                    <a:gd name="connsiteY19" fmla="*/ 2726 h 10000"/>
                    <a:gd name="connsiteX20" fmla="*/ 8883 w 10000"/>
                    <a:gd name="connsiteY20" fmla="*/ 2948 h 10000"/>
                    <a:gd name="connsiteX21" fmla="*/ 8986 w 10000"/>
                    <a:gd name="connsiteY21" fmla="*/ 3184 h 10000"/>
                    <a:gd name="connsiteX22" fmla="*/ 9069 w 10000"/>
                    <a:gd name="connsiteY22" fmla="*/ 3433 h 10000"/>
                    <a:gd name="connsiteX23" fmla="*/ 9129 w 10000"/>
                    <a:gd name="connsiteY23" fmla="*/ 3700 h 10000"/>
                    <a:gd name="connsiteX24" fmla="*/ 9168 w 10000"/>
                    <a:gd name="connsiteY24" fmla="*/ 3976 h 10000"/>
                    <a:gd name="connsiteX25" fmla="*/ 9183 w 10000"/>
                    <a:gd name="connsiteY25" fmla="*/ 4262 h 10000"/>
                    <a:gd name="connsiteX26" fmla="*/ 9176 w 10000"/>
                    <a:gd name="connsiteY26" fmla="*/ 4407 h 10000"/>
                    <a:gd name="connsiteX27" fmla="*/ 9340 w 10000"/>
                    <a:gd name="connsiteY27" fmla="*/ 4552 h 10000"/>
                    <a:gd name="connsiteX28" fmla="*/ 9486 w 10000"/>
                    <a:gd name="connsiteY28" fmla="*/ 4710 h 10000"/>
                    <a:gd name="connsiteX29" fmla="*/ 9618 w 10000"/>
                    <a:gd name="connsiteY29" fmla="*/ 4896 h 10000"/>
                    <a:gd name="connsiteX30" fmla="*/ 9729 w 10000"/>
                    <a:gd name="connsiteY30" fmla="*/ 5095 h 10000"/>
                    <a:gd name="connsiteX31" fmla="*/ 9825 w 10000"/>
                    <a:gd name="connsiteY31" fmla="*/ 5308 h 10000"/>
                    <a:gd name="connsiteX32" fmla="*/ 9904 w 10000"/>
                    <a:gd name="connsiteY32" fmla="*/ 5530 h 10000"/>
                    <a:gd name="connsiteX33" fmla="*/ 9957 w 10000"/>
                    <a:gd name="connsiteY33" fmla="*/ 5770 h 10000"/>
                    <a:gd name="connsiteX34" fmla="*/ 9993 w 10000"/>
                    <a:gd name="connsiteY34" fmla="*/ 6019 h 10000"/>
                    <a:gd name="connsiteX35" fmla="*/ 10000 w 10000"/>
                    <a:gd name="connsiteY35" fmla="*/ 6273 h 10000"/>
                    <a:gd name="connsiteX36" fmla="*/ 9989 w 10000"/>
                    <a:gd name="connsiteY36" fmla="*/ 6544 h 10000"/>
                    <a:gd name="connsiteX37" fmla="*/ 9950 w 10000"/>
                    <a:gd name="connsiteY37" fmla="*/ 6807 h 10000"/>
                    <a:gd name="connsiteX38" fmla="*/ 9889 w 10000"/>
                    <a:gd name="connsiteY38" fmla="*/ 7061 h 10000"/>
                    <a:gd name="connsiteX39" fmla="*/ 9804 w 10000"/>
                    <a:gd name="connsiteY39" fmla="*/ 7296 h 10000"/>
                    <a:gd name="connsiteX40" fmla="*/ 9693 w 10000"/>
                    <a:gd name="connsiteY40" fmla="*/ 7514 h 10000"/>
                    <a:gd name="connsiteX41" fmla="*/ 9568 w 10000"/>
                    <a:gd name="connsiteY41" fmla="*/ 7717 h 10000"/>
                    <a:gd name="connsiteX42" fmla="*/ 9429 w 10000"/>
                    <a:gd name="connsiteY42" fmla="*/ 7899 h 10000"/>
                    <a:gd name="connsiteX43" fmla="*/ 9268 w 10000"/>
                    <a:gd name="connsiteY43" fmla="*/ 8057 h 10000"/>
                    <a:gd name="connsiteX44" fmla="*/ 9090 w 10000"/>
                    <a:gd name="connsiteY44" fmla="*/ 8193 h 10000"/>
                    <a:gd name="connsiteX45" fmla="*/ 8904 w 10000"/>
                    <a:gd name="connsiteY45" fmla="*/ 8302 h 10000"/>
                    <a:gd name="connsiteX46" fmla="*/ 8708 w 10000"/>
                    <a:gd name="connsiteY46" fmla="*/ 8383 h 10000"/>
                    <a:gd name="connsiteX47" fmla="*/ 8501 w 10000"/>
                    <a:gd name="connsiteY47" fmla="*/ 8433 h 10000"/>
                    <a:gd name="connsiteX48" fmla="*/ 8287 w 10000"/>
                    <a:gd name="connsiteY48" fmla="*/ 8451 h 10000"/>
                    <a:gd name="connsiteX49" fmla="*/ 8287 w 10000"/>
                    <a:gd name="connsiteY49" fmla="*/ 8451 h 10000"/>
                    <a:gd name="connsiteX50" fmla="*/ 7812 w 10000"/>
                    <a:gd name="connsiteY50" fmla="*/ 8451 h 10000"/>
                    <a:gd name="connsiteX51" fmla="*/ 7812 w 10000"/>
                    <a:gd name="connsiteY51" fmla="*/ 8895 h 10000"/>
                    <a:gd name="connsiteX52" fmla="*/ 7805 w 10000"/>
                    <a:gd name="connsiteY52" fmla="*/ 9008 h 10000"/>
                    <a:gd name="connsiteX53" fmla="*/ 7773 w 10000"/>
                    <a:gd name="connsiteY53" fmla="*/ 9112 h 10000"/>
                    <a:gd name="connsiteX54" fmla="*/ 7727 w 10000"/>
                    <a:gd name="connsiteY54" fmla="*/ 9216 h 10000"/>
                    <a:gd name="connsiteX55" fmla="*/ 7627 w 10000"/>
                    <a:gd name="connsiteY55" fmla="*/ 9366 h 10000"/>
                    <a:gd name="connsiteX56" fmla="*/ 7502 w 10000"/>
                    <a:gd name="connsiteY56" fmla="*/ 9497 h 10000"/>
                    <a:gd name="connsiteX57" fmla="*/ 7359 w 10000"/>
                    <a:gd name="connsiteY57" fmla="*/ 9615 h 10000"/>
                    <a:gd name="connsiteX58" fmla="*/ 7191 w 10000"/>
                    <a:gd name="connsiteY58" fmla="*/ 9715 h 10000"/>
                    <a:gd name="connsiteX59" fmla="*/ 7006 w 10000"/>
                    <a:gd name="connsiteY59" fmla="*/ 9801 h 10000"/>
                    <a:gd name="connsiteX60" fmla="*/ 6802 w 10000"/>
                    <a:gd name="connsiteY60" fmla="*/ 9873 h 10000"/>
                    <a:gd name="connsiteX61" fmla="*/ 6574 w 10000"/>
                    <a:gd name="connsiteY61" fmla="*/ 9928 h 10000"/>
                    <a:gd name="connsiteX62" fmla="*/ 6328 w 10000"/>
                    <a:gd name="connsiteY62" fmla="*/ 9968 h 10000"/>
                    <a:gd name="connsiteX63" fmla="*/ 6060 w 10000"/>
                    <a:gd name="connsiteY63" fmla="*/ 9995 h 10000"/>
                    <a:gd name="connsiteX64" fmla="*/ 5778 w 10000"/>
                    <a:gd name="connsiteY64" fmla="*/ 10000 h 10000"/>
                    <a:gd name="connsiteX65" fmla="*/ 5489 w 10000"/>
                    <a:gd name="connsiteY65" fmla="*/ 9995 h 10000"/>
                    <a:gd name="connsiteX66" fmla="*/ 5221 w 10000"/>
                    <a:gd name="connsiteY66" fmla="*/ 9968 h 10000"/>
                    <a:gd name="connsiteX67" fmla="*/ 4975 w 10000"/>
                    <a:gd name="connsiteY67" fmla="*/ 9928 h 10000"/>
                    <a:gd name="connsiteX68" fmla="*/ 4543 w 10000"/>
                    <a:gd name="connsiteY68" fmla="*/ 9801 h 10000"/>
                    <a:gd name="connsiteX69" fmla="*/ 4047 w 10000"/>
                    <a:gd name="connsiteY69" fmla="*/ 9497 h 10000"/>
                    <a:gd name="connsiteX70" fmla="*/ 3822 w 10000"/>
                    <a:gd name="connsiteY70" fmla="*/ 9216 h 10000"/>
                    <a:gd name="connsiteX71" fmla="*/ 3776 w 10000"/>
                    <a:gd name="connsiteY71" fmla="*/ 9112 h 10000"/>
                    <a:gd name="connsiteX72" fmla="*/ 3747 w 10000"/>
                    <a:gd name="connsiteY72" fmla="*/ 9008 h 10000"/>
                    <a:gd name="connsiteX73" fmla="*/ 3737 w 10000"/>
                    <a:gd name="connsiteY73" fmla="*/ 8895 h 10000"/>
                    <a:gd name="connsiteX74" fmla="*/ 3737 w 10000"/>
                    <a:gd name="connsiteY74" fmla="*/ 8451 h 10000"/>
                    <a:gd name="connsiteX75" fmla="*/ 2188 w 10000"/>
                    <a:gd name="connsiteY75" fmla="*/ 8451 h 10000"/>
                    <a:gd name="connsiteX76" fmla="*/ 1949 w 10000"/>
                    <a:gd name="connsiteY76" fmla="*/ 8433 h 10000"/>
                    <a:gd name="connsiteX77" fmla="*/ 1717 w 10000"/>
                    <a:gd name="connsiteY77" fmla="*/ 8383 h 10000"/>
                    <a:gd name="connsiteX78" fmla="*/ 1495 w 10000"/>
                    <a:gd name="connsiteY78" fmla="*/ 8306 h 10000"/>
                    <a:gd name="connsiteX79" fmla="*/ 1285 w 10000"/>
                    <a:gd name="connsiteY79" fmla="*/ 8202 h 10000"/>
                    <a:gd name="connsiteX80" fmla="*/ 1081 w 10000"/>
                    <a:gd name="connsiteY80" fmla="*/ 8071 h 10000"/>
                    <a:gd name="connsiteX81" fmla="*/ 896 w 10000"/>
                    <a:gd name="connsiteY81" fmla="*/ 7912 h 10000"/>
                    <a:gd name="connsiteX82" fmla="*/ 721 w 10000"/>
                    <a:gd name="connsiteY82" fmla="*/ 7731 h 10000"/>
                    <a:gd name="connsiteX83" fmla="*/ 564 w 10000"/>
                    <a:gd name="connsiteY83" fmla="*/ 7532 h 10000"/>
                    <a:gd name="connsiteX84" fmla="*/ 421 w 10000"/>
                    <a:gd name="connsiteY84" fmla="*/ 7310 h 10000"/>
                    <a:gd name="connsiteX85" fmla="*/ 296 w 10000"/>
                    <a:gd name="connsiteY85" fmla="*/ 7074 h 10000"/>
                    <a:gd name="connsiteX86" fmla="*/ 193 w 10000"/>
                    <a:gd name="connsiteY86" fmla="*/ 6816 h 10000"/>
                    <a:gd name="connsiteX87" fmla="*/ 111 w 10000"/>
                    <a:gd name="connsiteY87" fmla="*/ 6549 h 10000"/>
                    <a:gd name="connsiteX88" fmla="*/ 46 w 10000"/>
                    <a:gd name="connsiteY88" fmla="*/ 6264 h 10000"/>
                    <a:gd name="connsiteX89" fmla="*/ 11 w 10000"/>
                    <a:gd name="connsiteY89" fmla="*/ 5974 h 10000"/>
                    <a:gd name="connsiteX90" fmla="*/ 0 w 10000"/>
                    <a:gd name="connsiteY90" fmla="*/ 5675 h 10000"/>
                    <a:gd name="connsiteX91" fmla="*/ 7 w 10000"/>
                    <a:gd name="connsiteY91" fmla="*/ 5385 h 10000"/>
                    <a:gd name="connsiteX92" fmla="*/ 43 w 10000"/>
                    <a:gd name="connsiteY92" fmla="*/ 5104 h 10000"/>
                    <a:gd name="connsiteX93" fmla="*/ 96 w 10000"/>
                    <a:gd name="connsiteY93" fmla="*/ 4837 h 10000"/>
                    <a:gd name="connsiteX94" fmla="*/ 175 w 10000"/>
                    <a:gd name="connsiteY94" fmla="*/ 4579 h 10000"/>
                    <a:gd name="connsiteX95" fmla="*/ 271 w 10000"/>
                    <a:gd name="connsiteY95" fmla="*/ 4325 h 10000"/>
                    <a:gd name="connsiteX96" fmla="*/ 385 w 10000"/>
                    <a:gd name="connsiteY96" fmla="*/ 4099 h 10000"/>
                    <a:gd name="connsiteX97" fmla="*/ 517 w 10000"/>
                    <a:gd name="connsiteY97" fmla="*/ 3877 h 10000"/>
                    <a:gd name="connsiteX98" fmla="*/ 667 w 10000"/>
                    <a:gd name="connsiteY98" fmla="*/ 3673 h 10000"/>
                    <a:gd name="connsiteX99" fmla="*/ 828 w 10000"/>
                    <a:gd name="connsiteY99" fmla="*/ 3496 h 10000"/>
                    <a:gd name="connsiteX100" fmla="*/ 1003 w 10000"/>
                    <a:gd name="connsiteY100" fmla="*/ 3333 h 10000"/>
                    <a:gd name="connsiteX101" fmla="*/ 1196 w 10000"/>
                    <a:gd name="connsiteY101" fmla="*/ 3193 h 10000"/>
                    <a:gd name="connsiteX102" fmla="*/ 1395 w 10000"/>
                    <a:gd name="connsiteY102" fmla="*/ 3080 h 10000"/>
                    <a:gd name="connsiteX103" fmla="*/ 1431 w 10000"/>
                    <a:gd name="connsiteY103" fmla="*/ 2794 h 10000"/>
                    <a:gd name="connsiteX104" fmla="*/ 1488 w 10000"/>
                    <a:gd name="connsiteY104" fmla="*/ 2523 h 10000"/>
                    <a:gd name="connsiteX105" fmla="*/ 1570 w 10000"/>
                    <a:gd name="connsiteY105" fmla="*/ 2260 h 10000"/>
                    <a:gd name="connsiteX106" fmla="*/ 1670 w 10000"/>
                    <a:gd name="connsiteY106" fmla="*/ 2020 h 10000"/>
                    <a:gd name="connsiteX107" fmla="*/ 1795 w 10000"/>
                    <a:gd name="connsiteY107" fmla="*/ 1789 h 10000"/>
                    <a:gd name="connsiteX108" fmla="*/ 1938 w 10000"/>
                    <a:gd name="connsiteY108" fmla="*/ 1585 h 10000"/>
                    <a:gd name="connsiteX109" fmla="*/ 2095 w 10000"/>
                    <a:gd name="connsiteY109" fmla="*/ 1404 h 10000"/>
                    <a:gd name="connsiteX110" fmla="*/ 2270 w 10000"/>
                    <a:gd name="connsiteY110" fmla="*/ 1236 h 10000"/>
                    <a:gd name="connsiteX111" fmla="*/ 2459 w 10000"/>
                    <a:gd name="connsiteY111" fmla="*/ 1101 h 10000"/>
                    <a:gd name="connsiteX112" fmla="*/ 2655 w 10000"/>
                    <a:gd name="connsiteY112" fmla="*/ 987 h 10000"/>
                    <a:gd name="connsiteX113" fmla="*/ 2873 w 10000"/>
                    <a:gd name="connsiteY113" fmla="*/ 910 h 10000"/>
                    <a:gd name="connsiteX114" fmla="*/ 3094 w 10000"/>
                    <a:gd name="connsiteY114" fmla="*/ 856 h 10000"/>
                    <a:gd name="connsiteX115" fmla="*/ 3323 w 10000"/>
                    <a:gd name="connsiteY115" fmla="*/ 838 h 10000"/>
                    <a:gd name="connsiteX116" fmla="*/ 3537 w 10000"/>
                    <a:gd name="connsiteY116" fmla="*/ 856 h 10000"/>
                    <a:gd name="connsiteX117" fmla="*/ 3744 w 10000"/>
                    <a:gd name="connsiteY117" fmla="*/ 897 h 10000"/>
                    <a:gd name="connsiteX118" fmla="*/ 3911 w 10000"/>
                    <a:gd name="connsiteY118" fmla="*/ 697 h 10000"/>
                    <a:gd name="connsiteX119" fmla="*/ 4094 w 10000"/>
                    <a:gd name="connsiteY119" fmla="*/ 521 h 10000"/>
                    <a:gd name="connsiteX120" fmla="*/ 4290 w 10000"/>
                    <a:gd name="connsiteY120" fmla="*/ 362 h 10000"/>
                    <a:gd name="connsiteX121" fmla="*/ 4490 w 10000"/>
                    <a:gd name="connsiteY121" fmla="*/ 236 h 10000"/>
                    <a:gd name="connsiteX122" fmla="*/ 4707 w 10000"/>
                    <a:gd name="connsiteY122" fmla="*/ 131 h 10000"/>
                    <a:gd name="connsiteX123" fmla="*/ 4925 w 10000"/>
                    <a:gd name="connsiteY123" fmla="*/ 59 h 10000"/>
                    <a:gd name="connsiteX124" fmla="*/ 5157 w 10000"/>
                    <a:gd name="connsiteY124" fmla="*/ 18 h 10000"/>
                    <a:gd name="connsiteX125" fmla="*/ 5389 w 10000"/>
                    <a:gd name="connsiteY125" fmla="*/ 0 h 10000"/>
                    <a:gd name="connsiteX0" fmla="*/ 5389 w 10000"/>
                    <a:gd name="connsiteY0" fmla="*/ 0 h 10000"/>
                    <a:gd name="connsiteX1" fmla="*/ 5621 w 10000"/>
                    <a:gd name="connsiteY1" fmla="*/ 14 h 10000"/>
                    <a:gd name="connsiteX2" fmla="*/ 5846 w 10000"/>
                    <a:gd name="connsiteY2" fmla="*/ 59 h 10000"/>
                    <a:gd name="connsiteX3" fmla="*/ 6067 w 10000"/>
                    <a:gd name="connsiteY3" fmla="*/ 131 h 10000"/>
                    <a:gd name="connsiteX4" fmla="*/ 6278 w 10000"/>
                    <a:gd name="connsiteY4" fmla="*/ 231 h 10000"/>
                    <a:gd name="connsiteX5" fmla="*/ 6478 w 10000"/>
                    <a:gd name="connsiteY5" fmla="*/ 349 h 10000"/>
                    <a:gd name="connsiteX6" fmla="*/ 6667 w 10000"/>
                    <a:gd name="connsiteY6" fmla="*/ 498 h 10000"/>
                    <a:gd name="connsiteX7" fmla="*/ 6842 w 10000"/>
                    <a:gd name="connsiteY7" fmla="*/ 670 h 10000"/>
                    <a:gd name="connsiteX8" fmla="*/ 7002 w 10000"/>
                    <a:gd name="connsiteY8" fmla="*/ 861 h 10000"/>
                    <a:gd name="connsiteX9" fmla="*/ 7148 w 10000"/>
                    <a:gd name="connsiteY9" fmla="*/ 1073 h 10000"/>
                    <a:gd name="connsiteX10" fmla="*/ 7284 w 10000"/>
                    <a:gd name="connsiteY10" fmla="*/ 1304 h 10000"/>
                    <a:gd name="connsiteX11" fmla="*/ 7395 w 10000"/>
                    <a:gd name="connsiteY11" fmla="*/ 1549 h 10000"/>
                    <a:gd name="connsiteX12" fmla="*/ 7484 w 10000"/>
                    <a:gd name="connsiteY12" fmla="*/ 1812 h 10000"/>
                    <a:gd name="connsiteX13" fmla="*/ 7705 w 10000"/>
                    <a:gd name="connsiteY13" fmla="*/ 1866 h 10000"/>
                    <a:gd name="connsiteX14" fmla="*/ 7912 w 10000"/>
                    <a:gd name="connsiteY14" fmla="*/ 1943 h 10000"/>
                    <a:gd name="connsiteX15" fmla="*/ 8108 w 10000"/>
                    <a:gd name="connsiteY15" fmla="*/ 2056 h 10000"/>
                    <a:gd name="connsiteX16" fmla="*/ 8294 w 10000"/>
                    <a:gd name="connsiteY16" fmla="*/ 2192 h 10000"/>
                    <a:gd name="connsiteX17" fmla="*/ 8465 w 10000"/>
                    <a:gd name="connsiteY17" fmla="*/ 2351 h 10000"/>
                    <a:gd name="connsiteX18" fmla="*/ 8619 w 10000"/>
                    <a:gd name="connsiteY18" fmla="*/ 2532 h 10000"/>
                    <a:gd name="connsiteX19" fmla="*/ 8762 w 10000"/>
                    <a:gd name="connsiteY19" fmla="*/ 2726 h 10000"/>
                    <a:gd name="connsiteX20" fmla="*/ 8883 w 10000"/>
                    <a:gd name="connsiteY20" fmla="*/ 2948 h 10000"/>
                    <a:gd name="connsiteX21" fmla="*/ 8986 w 10000"/>
                    <a:gd name="connsiteY21" fmla="*/ 3184 h 10000"/>
                    <a:gd name="connsiteX22" fmla="*/ 9069 w 10000"/>
                    <a:gd name="connsiteY22" fmla="*/ 3433 h 10000"/>
                    <a:gd name="connsiteX23" fmla="*/ 9129 w 10000"/>
                    <a:gd name="connsiteY23" fmla="*/ 3700 h 10000"/>
                    <a:gd name="connsiteX24" fmla="*/ 9168 w 10000"/>
                    <a:gd name="connsiteY24" fmla="*/ 3976 h 10000"/>
                    <a:gd name="connsiteX25" fmla="*/ 9183 w 10000"/>
                    <a:gd name="connsiteY25" fmla="*/ 4262 h 10000"/>
                    <a:gd name="connsiteX26" fmla="*/ 9176 w 10000"/>
                    <a:gd name="connsiteY26" fmla="*/ 4407 h 10000"/>
                    <a:gd name="connsiteX27" fmla="*/ 9340 w 10000"/>
                    <a:gd name="connsiteY27" fmla="*/ 4552 h 10000"/>
                    <a:gd name="connsiteX28" fmla="*/ 9486 w 10000"/>
                    <a:gd name="connsiteY28" fmla="*/ 4710 h 10000"/>
                    <a:gd name="connsiteX29" fmla="*/ 9618 w 10000"/>
                    <a:gd name="connsiteY29" fmla="*/ 4896 h 10000"/>
                    <a:gd name="connsiteX30" fmla="*/ 9729 w 10000"/>
                    <a:gd name="connsiteY30" fmla="*/ 5095 h 10000"/>
                    <a:gd name="connsiteX31" fmla="*/ 9825 w 10000"/>
                    <a:gd name="connsiteY31" fmla="*/ 5308 h 10000"/>
                    <a:gd name="connsiteX32" fmla="*/ 9904 w 10000"/>
                    <a:gd name="connsiteY32" fmla="*/ 5530 h 10000"/>
                    <a:gd name="connsiteX33" fmla="*/ 9957 w 10000"/>
                    <a:gd name="connsiteY33" fmla="*/ 5770 h 10000"/>
                    <a:gd name="connsiteX34" fmla="*/ 9993 w 10000"/>
                    <a:gd name="connsiteY34" fmla="*/ 6019 h 10000"/>
                    <a:gd name="connsiteX35" fmla="*/ 10000 w 10000"/>
                    <a:gd name="connsiteY35" fmla="*/ 6273 h 10000"/>
                    <a:gd name="connsiteX36" fmla="*/ 9989 w 10000"/>
                    <a:gd name="connsiteY36" fmla="*/ 6544 h 10000"/>
                    <a:gd name="connsiteX37" fmla="*/ 9950 w 10000"/>
                    <a:gd name="connsiteY37" fmla="*/ 6807 h 10000"/>
                    <a:gd name="connsiteX38" fmla="*/ 9889 w 10000"/>
                    <a:gd name="connsiteY38" fmla="*/ 7061 h 10000"/>
                    <a:gd name="connsiteX39" fmla="*/ 9804 w 10000"/>
                    <a:gd name="connsiteY39" fmla="*/ 7296 h 10000"/>
                    <a:gd name="connsiteX40" fmla="*/ 9693 w 10000"/>
                    <a:gd name="connsiteY40" fmla="*/ 7514 h 10000"/>
                    <a:gd name="connsiteX41" fmla="*/ 9568 w 10000"/>
                    <a:gd name="connsiteY41" fmla="*/ 7717 h 10000"/>
                    <a:gd name="connsiteX42" fmla="*/ 9429 w 10000"/>
                    <a:gd name="connsiteY42" fmla="*/ 7899 h 10000"/>
                    <a:gd name="connsiteX43" fmla="*/ 9268 w 10000"/>
                    <a:gd name="connsiteY43" fmla="*/ 8057 h 10000"/>
                    <a:gd name="connsiteX44" fmla="*/ 9090 w 10000"/>
                    <a:gd name="connsiteY44" fmla="*/ 8193 h 10000"/>
                    <a:gd name="connsiteX45" fmla="*/ 8904 w 10000"/>
                    <a:gd name="connsiteY45" fmla="*/ 8302 h 10000"/>
                    <a:gd name="connsiteX46" fmla="*/ 8708 w 10000"/>
                    <a:gd name="connsiteY46" fmla="*/ 8383 h 10000"/>
                    <a:gd name="connsiteX47" fmla="*/ 8501 w 10000"/>
                    <a:gd name="connsiteY47" fmla="*/ 8433 h 10000"/>
                    <a:gd name="connsiteX48" fmla="*/ 8287 w 10000"/>
                    <a:gd name="connsiteY48" fmla="*/ 8451 h 10000"/>
                    <a:gd name="connsiteX49" fmla="*/ 8287 w 10000"/>
                    <a:gd name="connsiteY49" fmla="*/ 8451 h 10000"/>
                    <a:gd name="connsiteX50" fmla="*/ 7812 w 10000"/>
                    <a:gd name="connsiteY50" fmla="*/ 8451 h 10000"/>
                    <a:gd name="connsiteX51" fmla="*/ 7812 w 10000"/>
                    <a:gd name="connsiteY51" fmla="*/ 8895 h 10000"/>
                    <a:gd name="connsiteX52" fmla="*/ 7805 w 10000"/>
                    <a:gd name="connsiteY52" fmla="*/ 9008 h 10000"/>
                    <a:gd name="connsiteX53" fmla="*/ 7773 w 10000"/>
                    <a:gd name="connsiteY53" fmla="*/ 9112 h 10000"/>
                    <a:gd name="connsiteX54" fmla="*/ 7727 w 10000"/>
                    <a:gd name="connsiteY54" fmla="*/ 9216 h 10000"/>
                    <a:gd name="connsiteX55" fmla="*/ 7627 w 10000"/>
                    <a:gd name="connsiteY55" fmla="*/ 9366 h 10000"/>
                    <a:gd name="connsiteX56" fmla="*/ 7502 w 10000"/>
                    <a:gd name="connsiteY56" fmla="*/ 9497 h 10000"/>
                    <a:gd name="connsiteX57" fmla="*/ 7359 w 10000"/>
                    <a:gd name="connsiteY57" fmla="*/ 9615 h 10000"/>
                    <a:gd name="connsiteX58" fmla="*/ 7191 w 10000"/>
                    <a:gd name="connsiteY58" fmla="*/ 9715 h 10000"/>
                    <a:gd name="connsiteX59" fmla="*/ 7006 w 10000"/>
                    <a:gd name="connsiteY59" fmla="*/ 9801 h 10000"/>
                    <a:gd name="connsiteX60" fmla="*/ 6802 w 10000"/>
                    <a:gd name="connsiteY60" fmla="*/ 9873 h 10000"/>
                    <a:gd name="connsiteX61" fmla="*/ 6574 w 10000"/>
                    <a:gd name="connsiteY61" fmla="*/ 9928 h 10000"/>
                    <a:gd name="connsiteX62" fmla="*/ 6328 w 10000"/>
                    <a:gd name="connsiteY62" fmla="*/ 9968 h 10000"/>
                    <a:gd name="connsiteX63" fmla="*/ 6060 w 10000"/>
                    <a:gd name="connsiteY63" fmla="*/ 9995 h 10000"/>
                    <a:gd name="connsiteX64" fmla="*/ 5778 w 10000"/>
                    <a:gd name="connsiteY64" fmla="*/ 10000 h 10000"/>
                    <a:gd name="connsiteX65" fmla="*/ 5489 w 10000"/>
                    <a:gd name="connsiteY65" fmla="*/ 9995 h 10000"/>
                    <a:gd name="connsiteX66" fmla="*/ 5221 w 10000"/>
                    <a:gd name="connsiteY66" fmla="*/ 9968 h 10000"/>
                    <a:gd name="connsiteX67" fmla="*/ 4975 w 10000"/>
                    <a:gd name="connsiteY67" fmla="*/ 9928 h 10000"/>
                    <a:gd name="connsiteX68" fmla="*/ 4543 w 10000"/>
                    <a:gd name="connsiteY68" fmla="*/ 9801 h 10000"/>
                    <a:gd name="connsiteX69" fmla="*/ 3822 w 10000"/>
                    <a:gd name="connsiteY69" fmla="*/ 9216 h 10000"/>
                    <a:gd name="connsiteX70" fmla="*/ 3776 w 10000"/>
                    <a:gd name="connsiteY70" fmla="*/ 9112 h 10000"/>
                    <a:gd name="connsiteX71" fmla="*/ 3747 w 10000"/>
                    <a:gd name="connsiteY71" fmla="*/ 9008 h 10000"/>
                    <a:gd name="connsiteX72" fmla="*/ 3737 w 10000"/>
                    <a:gd name="connsiteY72" fmla="*/ 8895 h 10000"/>
                    <a:gd name="connsiteX73" fmla="*/ 3737 w 10000"/>
                    <a:gd name="connsiteY73" fmla="*/ 8451 h 10000"/>
                    <a:gd name="connsiteX74" fmla="*/ 2188 w 10000"/>
                    <a:gd name="connsiteY74" fmla="*/ 8451 h 10000"/>
                    <a:gd name="connsiteX75" fmla="*/ 1949 w 10000"/>
                    <a:gd name="connsiteY75" fmla="*/ 8433 h 10000"/>
                    <a:gd name="connsiteX76" fmla="*/ 1717 w 10000"/>
                    <a:gd name="connsiteY76" fmla="*/ 8383 h 10000"/>
                    <a:gd name="connsiteX77" fmla="*/ 1495 w 10000"/>
                    <a:gd name="connsiteY77" fmla="*/ 8306 h 10000"/>
                    <a:gd name="connsiteX78" fmla="*/ 1285 w 10000"/>
                    <a:gd name="connsiteY78" fmla="*/ 8202 h 10000"/>
                    <a:gd name="connsiteX79" fmla="*/ 1081 w 10000"/>
                    <a:gd name="connsiteY79" fmla="*/ 8071 h 10000"/>
                    <a:gd name="connsiteX80" fmla="*/ 896 w 10000"/>
                    <a:gd name="connsiteY80" fmla="*/ 7912 h 10000"/>
                    <a:gd name="connsiteX81" fmla="*/ 721 w 10000"/>
                    <a:gd name="connsiteY81" fmla="*/ 7731 h 10000"/>
                    <a:gd name="connsiteX82" fmla="*/ 564 w 10000"/>
                    <a:gd name="connsiteY82" fmla="*/ 7532 h 10000"/>
                    <a:gd name="connsiteX83" fmla="*/ 421 w 10000"/>
                    <a:gd name="connsiteY83" fmla="*/ 7310 h 10000"/>
                    <a:gd name="connsiteX84" fmla="*/ 296 w 10000"/>
                    <a:gd name="connsiteY84" fmla="*/ 7074 h 10000"/>
                    <a:gd name="connsiteX85" fmla="*/ 193 w 10000"/>
                    <a:gd name="connsiteY85" fmla="*/ 6816 h 10000"/>
                    <a:gd name="connsiteX86" fmla="*/ 111 w 10000"/>
                    <a:gd name="connsiteY86" fmla="*/ 6549 h 10000"/>
                    <a:gd name="connsiteX87" fmla="*/ 46 w 10000"/>
                    <a:gd name="connsiteY87" fmla="*/ 6264 h 10000"/>
                    <a:gd name="connsiteX88" fmla="*/ 11 w 10000"/>
                    <a:gd name="connsiteY88" fmla="*/ 5974 h 10000"/>
                    <a:gd name="connsiteX89" fmla="*/ 0 w 10000"/>
                    <a:gd name="connsiteY89" fmla="*/ 5675 h 10000"/>
                    <a:gd name="connsiteX90" fmla="*/ 7 w 10000"/>
                    <a:gd name="connsiteY90" fmla="*/ 5385 h 10000"/>
                    <a:gd name="connsiteX91" fmla="*/ 43 w 10000"/>
                    <a:gd name="connsiteY91" fmla="*/ 5104 h 10000"/>
                    <a:gd name="connsiteX92" fmla="*/ 96 w 10000"/>
                    <a:gd name="connsiteY92" fmla="*/ 4837 h 10000"/>
                    <a:gd name="connsiteX93" fmla="*/ 175 w 10000"/>
                    <a:gd name="connsiteY93" fmla="*/ 4579 h 10000"/>
                    <a:gd name="connsiteX94" fmla="*/ 271 w 10000"/>
                    <a:gd name="connsiteY94" fmla="*/ 4325 h 10000"/>
                    <a:gd name="connsiteX95" fmla="*/ 385 w 10000"/>
                    <a:gd name="connsiteY95" fmla="*/ 4099 h 10000"/>
                    <a:gd name="connsiteX96" fmla="*/ 517 w 10000"/>
                    <a:gd name="connsiteY96" fmla="*/ 3877 h 10000"/>
                    <a:gd name="connsiteX97" fmla="*/ 667 w 10000"/>
                    <a:gd name="connsiteY97" fmla="*/ 3673 h 10000"/>
                    <a:gd name="connsiteX98" fmla="*/ 828 w 10000"/>
                    <a:gd name="connsiteY98" fmla="*/ 3496 h 10000"/>
                    <a:gd name="connsiteX99" fmla="*/ 1003 w 10000"/>
                    <a:gd name="connsiteY99" fmla="*/ 3333 h 10000"/>
                    <a:gd name="connsiteX100" fmla="*/ 1196 w 10000"/>
                    <a:gd name="connsiteY100" fmla="*/ 3193 h 10000"/>
                    <a:gd name="connsiteX101" fmla="*/ 1395 w 10000"/>
                    <a:gd name="connsiteY101" fmla="*/ 3080 h 10000"/>
                    <a:gd name="connsiteX102" fmla="*/ 1431 w 10000"/>
                    <a:gd name="connsiteY102" fmla="*/ 2794 h 10000"/>
                    <a:gd name="connsiteX103" fmla="*/ 1488 w 10000"/>
                    <a:gd name="connsiteY103" fmla="*/ 2523 h 10000"/>
                    <a:gd name="connsiteX104" fmla="*/ 1570 w 10000"/>
                    <a:gd name="connsiteY104" fmla="*/ 2260 h 10000"/>
                    <a:gd name="connsiteX105" fmla="*/ 1670 w 10000"/>
                    <a:gd name="connsiteY105" fmla="*/ 2020 h 10000"/>
                    <a:gd name="connsiteX106" fmla="*/ 1795 w 10000"/>
                    <a:gd name="connsiteY106" fmla="*/ 1789 h 10000"/>
                    <a:gd name="connsiteX107" fmla="*/ 1938 w 10000"/>
                    <a:gd name="connsiteY107" fmla="*/ 1585 h 10000"/>
                    <a:gd name="connsiteX108" fmla="*/ 2095 w 10000"/>
                    <a:gd name="connsiteY108" fmla="*/ 1404 h 10000"/>
                    <a:gd name="connsiteX109" fmla="*/ 2270 w 10000"/>
                    <a:gd name="connsiteY109" fmla="*/ 1236 h 10000"/>
                    <a:gd name="connsiteX110" fmla="*/ 2459 w 10000"/>
                    <a:gd name="connsiteY110" fmla="*/ 1101 h 10000"/>
                    <a:gd name="connsiteX111" fmla="*/ 2655 w 10000"/>
                    <a:gd name="connsiteY111" fmla="*/ 987 h 10000"/>
                    <a:gd name="connsiteX112" fmla="*/ 2873 w 10000"/>
                    <a:gd name="connsiteY112" fmla="*/ 910 h 10000"/>
                    <a:gd name="connsiteX113" fmla="*/ 3094 w 10000"/>
                    <a:gd name="connsiteY113" fmla="*/ 856 h 10000"/>
                    <a:gd name="connsiteX114" fmla="*/ 3323 w 10000"/>
                    <a:gd name="connsiteY114" fmla="*/ 838 h 10000"/>
                    <a:gd name="connsiteX115" fmla="*/ 3537 w 10000"/>
                    <a:gd name="connsiteY115" fmla="*/ 856 h 10000"/>
                    <a:gd name="connsiteX116" fmla="*/ 3744 w 10000"/>
                    <a:gd name="connsiteY116" fmla="*/ 897 h 10000"/>
                    <a:gd name="connsiteX117" fmla="*/ 3911 w 10000"/>
                    <a:gd name="connsiteY117" fmla="*/ 697 h 10000"/>
                    <a:gd name="connsiteX118" fmla="*/ 4094 w 10000"/>
                    <a:gd name="connsiteY118" fmla="*/ 521 h 10000"/>
                    <a:gd name="connsiteX119" fmla="*/ 4290 w 10000"/>
                    <a:gd name="connsiteY119" fmla="*/ 362 h 10000"/>
                    <a:gd name="connsiteX120" fmla="*/ 4490 w 10000"/>
                    <a:gd name="connsiteY120" fmla="*/ 236 h 10000"/>
                    <a:gd name="connsiteX121" fmla="*/ 4707 w 10000"/>
                    <a:gd name="connsiteY121" fmla="*/ 131 h 10000"/>
                    <a:gd name="connsiteX122" fmla="*/ 4925 w 10000"/>
                    <a:gd name="connsiteY122" fmla="*/ 59 h 10000"/>
                    <a:gd name="connsiteX123" fmla="*/ 5157 w 10000"/>
                    <a:gd name="connsiteY123" fmla="*/ 18 h 10000"/>
                    <a:gd name="connsiteX124" fmla="*/ 5389 w 10000"/>
                    <a:gd name="connsiteY124" fmla="*/ 0 h 10000"/>
                    <a:gd name="connsiteX0" fmla="*/ 5389 w 10000"/>
                    <a:gd name="connsiteY0" fmla="*/ 0 h 10000"/>
                    <a:gd name="connsiteX1" fmla="*/ 5621 w 10000"/>
                    <a:gd name="connsiteY1" fmla="*/ 14 h 10000"/>
                    <a:gd name="connsiteX2" fmla="*/ 5846 w 10000"/>
                    <a:gd name="connsiteY2" fmla="*/ 59 h 10000"/>
                    <a:gd name="connsiteX3" fmla="*/ 6067 w 10000"/>
                    <a:gd name="connsiteY3" fmla="*/ 131 h 10000"/>
                    <a:gd name="connsiteX4" fmla="*/ 6278 w 10000"/>
                    <a:gd name="connsiteY4" fmla="*/ 231 h 10000"/>
                    <a:gd name="connsiteX5" fmla="*/ 6478 w 10000"/>
                    <a:gd name="connsiteY5" fmla="*/ 349 h 10000"/>
                    <a:gd name="connsiteX6" fmla="*/ 6667 w 10000"/>
                    <a:gd name="connsiteY6" fmla="*/ 498 h 10000"/>
                    <a:gd name="connsiteX7" fmla="*/ 6842 w 10000"/>
                    <a:gd name="connsiteY7" fmla="*/ 670 h 10000"/>
                    <a:gd name="connsiteX8" fmla="*/ 7002 w 10000"/>
                    <a:gd name="connsiteY8" fmla="*/ 861 h 10000"/>
                    <a:gd name="connsiteX9" fmla="*/ 7148 w 10000"/>
                    <a:gd name="connsiteY9" fmla="*/ 1073 h 10000"/>
                    <a:gd name="connsiteX10" fmla="*/ 7284 w 10000"/>
                    <a:gd name="connsiteY10" fmla="*/ 1304 h 10000"/>
                    <a:gd name="connsiteX11" fmla="*/ 7395 w 10000"/>
                    <a:gd name="connsiteY11" fmla="*/ 1549 h 10000"/>
                    <a:gd name="connsiteX12" fmla="*/ 7484 w 10000"/>
                    <a:gd name="connsiteY12" fmla="*/ 1812 h 10000"/>
                    <a:gd name="connsiteX13" fmla="*/ 7705 w 10000"/>
                    <a:gd name="connsiteY13" fmla="*/ 1866 h 10000"/>
                    <a:gd name="connsiteX14" fmla="*/ 7912 w 10000"/>
                    <a:gd name="connsiteY14" fmla="*/ 1943 h 10000"/>
                    <a:gd name="connsiteX15" fmla="*/ 8108 w 10000"/>
                    <a:gd name="connsiteY15" fmla="*/ 2056 h 10000"/>
                    <a:gd name="connsiteX16" fmla="*/ 8294 w 10000"/>
                    <a:gd name="connsiteY16" fmla="*/ 2192 h 10000"/>
                    <a:gd name="connsiteX17" fmla="*/ 8465 w 10000"/>
                    <a:gd name="connsiteY17" fmla="*/ 2351 h 10000"/>
                    <a:gd name="connsiteX18" fmla="*/ 8619 w 10000"/>
                    <a:gd name="connsiteY18" fmla="*/ 2532 h 10000"/>
                    <a:gd name="connsiteX19" fmla="*/ 8762 w 10000"/>
                    <a:gd name="connsiteY19" fmla="*/ 2726 h 10000"/>
                    <a:gd name="connsiteX20" fmla="*/ 8883 w 10000"/>
                    <a:gd name="connsiteY20" fmla="*/ 2948 h 10000"/>
                    <a:gd name="connsiteX21" fmla="*/ 8986 w 10000"/>
                    <a:gd name="connsiteY21" fmla="*/ 3184 h 10000"/>
                    <a:gd name="connsiteX22" fmla="*/ 9069 w 10000"/>
                    <a:gd name="connsiteY22" fmla="*/ 3433 h 10000"/>
                    <a:gd name="connsiteX23" fmla="*/ 9129 w 10000"/>
                    <a:gd name="connsiteY23" fmla="*/ 3700 h 10000"/>
                    <a:gd name="connsiteX24" fmla="*/ 9168 w 10000"/>
                    <a:gd name="connsiteY24" fmla="*/ 3976 h 10000"/>
                    <a:gd name="connsiteX25" fmla="*/ 9183 w 10000"/>
                    <a:gd name="connsiteY25" fmla="*/ 4262 h 10000"/>
                    <a:gd name="connsiteX26" fmla="*/ 9176 w 10000"/>
                    <a:gd name="connsiteY26" fmla="*/ 4407 h 10000"/>
                    <a:gd name="connsiteX27" fmla="*/ 9340 w 10000"/>
                    <a:gd name="connsiteY27" fmla="*/ 4552 h 10000"/>
                    <a:gd name="connsiteX28" fmla="*/ 9486 w 10000"/>
                    <a:gd name="connsiteY28" fmla="*/ 4710 h 10000"/>
                    <a:gd name="connsiteX29" fmla="*/ 9618 w 10000"/>
                    <a:gd name="connsiteY29" fmla="*/ 4896 h 10000"/>
                    <a:gd name="connsiteX30" fmla="*/ 9729 w 10000"/>
                    <a:gd name="connsiteY30" fmla="*/ 5095 h 10000"/>
                    <a:gd name="connsiteX31" fmla="*/ 9825 w 10000"/>
                    <a:gd name="connsiteY31" fmla="*/ 5308 h 10000"/>
                    <a:gd name="connsiteX32" fmla="*/ 9904 w 10000"/>
                    <a:gd name="connsiteY32" fmla="*/ 5530 h 10000"/>
                    <a:gd name="connsiteX33" fmla="*/ 9957 w 10000"/>
                    <a:gd name="connsiteY33" fmla="*/ 5770 h 10000"/>
                    <a:gd name="connsiteX34" fmla="*/ 9993 w 10000"/>
                    <a:gd name="connsiteY34" fmla="*/ 6019 h 10000"/>
                    <a:gd name="connsiteX35" fmla="*/ 10000 w 10000"/>
                    <a:gd name="connsiteY35" fmla="*/ 6273 h 10000"/>
                    <a:gd name="connsiteX36" fmla="*/ 9989 w 10000"/>
                    <a:gd name="connsiteY36" fmla="*/ 6544 h 10000"/>
                    <a:gd name="connsiteX37" fmla="*/ 9950 w 10000"/>
                    <a:gd name="connsiteY37" fmla="*/ 6807 h 10000"/>
                    <a:gd name="connsiteX38" fmla="*/ 9889 w 10000"/>
                    <a:gd name="connsiteY38" fmla="*/ 7061 h 10000"/>
                    <a:gd name="connsiteX39" fmla="*/ 9804 w 10000"/>
                    <a:gd name="connsiteY39" fmla="*/ 7296 h 10000"/>
                    <a:gd name="connsiteX40" fmla="*/ 9693 w 10000"/>
                    <a:gd name="connsiteY40" fmla="*/ 7514 h 10000"/>
                    <a:gd name="connsiteX41" fmla="*/ 9568 w 10000"/>
                    <a:gd name="connsiteY41" fmla="*/ 7717 h 10000"/>
                    <a:gd name="connsiteX42" fmla="*/ 9429 w 10000"/>
                    <a:gd name="connsiteY42" fmla="*/ 7899 h 10000"/>
                    <a:gd name="connsiteX43" fmla="*/ 9268 w 10000"/>
                    <a:gd name="connsiteY43" fmla="*/ 8057 h 10000"/>
                    <a:gd name="connsiteX44" fmla="*/ 9090 w 10000"/>
                    <a:gd name="connsiteY44" fmla="*/ 8193 h 10000"/>
                    <a:gd name="connsiteX45" fmla="*/ 8904 w 10000"/>
                    <a:gd name="connsiteY45" fmla="*/ 8302 h 10000"/>
                    <a:gd name="connsiteX46" fmla="*/ 8708 w 10000"/>
                    <a:gd name="connsiteY46" fmla="*/ 8383 h 10000"/>
                    <a:gd name="connsiteX47" fmla="*/ 8501 w 10000"/>
                    <a:gd name="connsiteY47" fmla="*/ 8433 h 10000"/>
                    <a:gd name="connsiteX48" fmla="*/ 8287 w 10000"/>
                    <a:gd name="connsiteY48" fmla="*/ 8451 h 10000"/>
                    <a:gd name="connsiteX49" fmla="*/ 8287 w 10000"/>
                    <a:gd name="connsiteY49" fmla="*/ 8451 h 10000"/>
                    <a:gd name="connsiteX50" fmla="*/ 7812 w 10000"/>
                    <a:gd name="connsiteY50" fmla="*/ 8451 h 10000"/>
                    <a:gd name="connsiteX51" fmla="*/ 7812 w 10000"/>
                    <a:gd name="connsiteY51" fmla="*/ 8895 h 10000"/>
                    <a:gd name="connsiteX52" fmla="*/ 7805 w 10000"/>
                    <a:gd name="connsiteY52" fmla="*/ 9008 h 10000"/>
                    <a:gd name="connsiteX53" fmla="*/ 7773 w 10000"/>
                    <a:gd name="connsiteY53" fmla="*/ 9112 h 10000"/>
                    <a:gd name="connsiteX54" fmla="*/ 7727 w 10000"/>
                    <a:gd name="connsiteY54" fmla="*/ 9216 h 10000"/>
                    <a:gd name="connsiteX55" fmla="*/ 7627 w 10000"/>
                    <a:gd name="connsiteY55" fmla="*/ 9366 h 10000"/>
                    <a:gd name="connsiteX56" fmla="*/ 7502 w 10000"/>
                    <a:gd name="connsiteY56" fmla="*/ 9497 h 10000"/>
                    <a:gd name="connsiteX57" fmla="*/ 7359 w 10000"/>
                    <a:gd name="connsiteY57" fmla="*/ 9615 h 10000"/>
                    <a:gd name="connsiteX58" fmla="*/ 7191 w 10000"/>
                    <a:gd name="connsiteY58" fmla="*/ 9715 h 10000"/>
                    <a:gd name="connsiteX59" fmla="*/ 7006 w 10000"/>
                    <a:gd name="connsiteY59" fmla="*/ 9801 h 10000"/>
                    <a:gd name="connsiteX60" fmla="*/ 6802 w 10000"/>
                    <a:gd name="connsiteY60" fmla="*/ 9873 h 10000"/>
                    <a:gd name="connsiteX61" fmla="*/ 6574 w 10000"/>
                    <a:gd name="connsiteY61" fmla="*/ 9928 h 10000"/>
                    <a:gd name="connsiteX62" fmla="*/ 6328 w 10000"/>
                    <a:gd name="connsiteY62" fmla="*/ 9968 h 10000"/>
                    <a:gd name="connsiteX63" fmla="*/ 6060 w 10000"/>
                    <a:gd name="connsiteY63" fmla="*/ 9995 h 10000"/>
                    <a:gd name="connsiteX64" fmla="*/ 5778 w 10000"/>
                    <a:gd name="connsiteY64" fmla="*/ 10000 h 10000"/>
                    <a:gd name="connsiteX65" fmla="*/ 5489 w 10000"/>
                    <a:gd name="connsiteY65" fmla="*/ 9995 h 10000"/>
                    <a:gd name="connsiteX66" fmla="*/ 5221 w 10000"/>
                    <a:gd name="connsiteY66" fmla="*/ 9968 h 10000"/>
                    <a:gd name="connsiteX67" fmla="*/ 4975 w 10000"/>
                    <a:gd name="connsiteY67" fmla="*/ 9928 h 10000"/>
                    <a:gd name="connsiteX68" fmla="*/ 4543 w 10000"/>
                    <a:gd name="connsiteY68" fmla="*/ 9801 h 10000"/>
                    <a:gd name="connsiteX69" fmla="*/ 3776 w 10000"/>
                    <a:gd name="connsiteY69" fmla="*/ 9112 h 10000"/>
                    <a:gd name="connsiteX70" fmla="*/ 3747 w 10000"/>
                    <a:gd name="connsiteY70" fmla="*/ 9008 h 10000"/>
                    <a:gd name="connsiteX71" fmla="*/ 3737 w 10000"/>
                    <a:gd name="connsiteY71" fmla="*/ 8895 h 10000"/>
                    <a:gd name="connsiteX72" fmla="*/ 3737 w 10000"/>
                    <a:gd name="connsiteY72" fmla="*/ 8451 h 10000"/>
                    <a:gd name="connsiteX73" fmla="*/ 2188 w 10000"/>
                    <a:gd name="connsiteY73" fmla="*/ 8451 h 10000"/>
                    <a:gd name="connsiteX74" fmla="*/ 1949 w 10000"/>
                    <a:gd name="connsiteY74" fmla="*/ 8433 h 10000"/>
                    <a:gd name="connsiteX75" fmla="*/ 1717 w 10000"/>
                    <a:gd name="connsiteY75" fmla="*/ 8383 h 10000"/>
                    <a:gd name="connsiteX76" fmla="*/ 1495 w 10000"/>
                    <a:gd name="connsiteY76" fmla="*/ 8306 h 10000"/>
                    <a:gd name="connsiteX77" fmla="*/ 1285 w 10000"/>
                    <a:gd name="connsiteY77" fmla="*/ 8202 h 10000"/>
                    <a:gd name="connsiteX78" fmla="*/ 1081 w 10000"/>
                    <a:gd name="connsiteY78" fmla="*/ 8071 h 10000"/>
                    <a:gd name="connsiteX79" fmla="*/ 896 w 10000"/>
                    <a:gd name="connsiteY79" fmla="*/ 7912 h 10000"/>
                    <a:gd name="connsiteX80" fmla="*/ 721 w 10000"/>
                    <a:gd name="connsiteY80" fmla="*/ 7731 h 10000"/>
                    <a:gd name="connsiteX81" fmla="*/ 564 w 10000"/>
                    <a:gd name="connsiteY81" fmla="*/ 7532 h 10000"/>
                    <a:gd name="connsiteX82" fmla="*/ 421 w 10000"/>
                    <a:gd name="connsiteY82" fmla="*/ 7310 h 10000"/>
                    <a:gd name="connsiteX83" fmla="*/ 296 w 10000"/>
                    <a:gd name="connsiteY83" fmla="*/ 7074 h 10000"/>
                    <a:gd name="connsiteX84" fmla="*/ 193 w 10000"/>
                    <a:gd name="connsiteY84" fmla="*/ 6816 h 10000"/>
                    <a:gd name="connsiteX85" fmla="*/ 111 w 10000"/>
                    <a:gd name="connsiteY85" fmla="*/ 6549 h 10000"/>
                    <a:gd name="connsiteX86" fmla="*/ 46 w 10000"/>
                    <a:gd name="connsiteY86" fmla="*/ 6264 h 10000"/>
                    <a:gd name="connsiteX87" fmla="*/ 11 w 10000"/>
                    <a:gd name="connsiteY87" fmla="*/ 5974 h 10000"/>
                    <a:gd name="connsiteX88" fmla="*/ 0 w 10000"/>
                    <a:gd name="connsiteY88" fmla="*/ 5675 h 10000"/>
                    <a:gd name="connsiteX89" fmla="*/ 7 w 10000"/>
                    <a:gd name="connsiteY89" fmla="*/ 5385 h 10000"/>
                    <a:gd name="connsiteX90" fmla="*/ 43 w 10000"/>
                    <a:gd name="connsiteY90" fmla="*/ 5104 h 10000"/>
                    <a:gd name="connsiteX91" fmla="*/ 96 w 10000"/>
                    <a:gd name="connsiteY91" fmla="*/ 4837 h 10000"/>
                    <a:gd name="connsiteX92" fmla="*/ 175 w 10000"/>
                    <a:gd name="connsiteY92" fmla="*/ 4579 h 10000"/>
                    <a:gd name="connsiteX93" fmla="*/ 271 w 10000"/>
                    <a:gd name="connsiteY93" fmla="*/ 4325 h 10000"/>
                    <a:gd name="connsiteX94" fmla="*/ 385 w 10000"/>
                    <a:gd name="connsiteY94" fmla="*/ 4099 h 10000"/>
                    <a:gd name="connsiteX95" fmla="*/ 517 w 10000"/>
                    <a:gd name="connsiteY95" fmla="*/ 3877 h 10000"/>
                    <a:gd name="connsiteX96" fmla="*/ 667 w 10000"/>
                    <a:gd name="connsiteY96" fmla="*/ 3673 h 10000"/>
                    <a:gd name="connsiteX97" fmla="*/ 828 w 10000"/>
                    <a:gd name="connsiteY97" fmla="*/ 3496 h 10000"/>
                    <a:gd name="connsiteX98" fmla="*/ 1003 w 10000"/>
                    <a:gd name="connsiteY98" fmla="*/ 3333 h 10000"/>
                    <a:gd name="connsiteX99" fmla="*/ 1196 w 10000"/>
                    <a:gd name="connsiteY99" fmla="*/ 3193 h 10000"/>
                    <a:gd name="connsiteX100" fmla="*/ 1395 w 10000"/>
                    <a:gd name="connsiteY100" fmla="*/ 3080 h 10000"/>
                    <a:gd name="connsiteX101" fmla="*/ 1431 w 10000"/>
                    <a:gd name="connsiteY101" fmla="*/ 2794 h 10000"/>
                    <a:gd name="connsiteX102" fmla="*/ 1488 w 10000"/>
                    <a:gd name="connsiteY102" fmla="*/ 2523 h 10000"/>
                    <a:gd name="connsiteX103" fmla="*/ 1570 w 10000"/>
                    <a:gd name="connsiteY103" fmla="*/ 2260 h 10000"/>
                    <a:gd name="connsiteX104" fmla="*/ 1670 w 10000"/>
                    <a:gd name="connsiteY104" fmla="*/ 2020 h 10000"/>
                    <a:gd name="connsiteX105" fmla="*/ 1795 w 10000"/>
                    <a:gd name="connsiteY105" fmla="*/ 1789 h 10000"/>
                    <a:gd name="connsiteX106" fmla="*/ 1938 w 10000"/>
                    <a:gd name="connsiteY106" fmla="*/ 1585 h 10000"/>
                    <a:gd name="connsiteX107" fmla="*/ 2095 w 10000"/>
                    <a:gd name="connsiteY107" fmla="*/ 1404 h 10000"/>
                    <a:gd name="connsiteX108" fmla="*/ 2270 w 10000"/>
                    <a:gd name="connsiteY108" fmla="*/ 1236 h 10000"/>
                    <a:gd name="connsiteX109" fmla="*/ 2459 w 10000"/>
                    <a:gd name="connsiteY109" fmla="*/ 1101 h 10000"/>
                    <a:gd name="connsiteX110" fmla="*/ 2655 w 10000"/>
                    <a:gd name="connsiteY110" fmla="*/ 987 h 10000"/>
                    <a:gd name="connsiteX111" fmla="*/ 2873 w 10000"/>
                    <a:gd name="connsiteY111" fmla="*/ 910 h 10000"/>
                    <a:gd name="connsiteX112" fmla="*/ 3094 w 10000"/>
                    <a:gd name="connsiteY112" fmla="*/ 856 h 10000"/>
                    <a:gd name="connsiteX113" fmla="*/ 3323 w 10000"/>
                    <a:gd name="connsiteY113" fmla="*/ 838 h 10000"/>
                    <a:gd name="connsiteX114" fmla="*/ 3537 w 10000"/>
                    <a:gd name="connsiteY114" fmla="*/ 856 h 10000"/>
                    <a:gd name="connsiteX115" fmla="*/ 3744 w 10000"/>
                    <a:gd name="connsiteY115" fmla="*/ 897 h 10000"/>
                    <a:gd name="connsiteX116" fmla="*/ 3911 w 10000"/>
                    <a:gd name="connsiteY116" fmla="*/ 697 h 10000"/>
                    <a:gd name="connsiteX117" fmla="*/ 4094 w 10000"/>
                    <a:gd name="connsiteY117" fmla="*/ 521 h 10000"/>
                    <a:gd name="connsiteX118" fmla="*/ 4290 w 10000"/>
                    <a:gd name="connsiteY118" fmla="*/ 362 h 10000"/>
                    <a:gd name="connsiteX119" fmla="*/ 4490 w 10000"/>
                    <a:gd name="connsiteY119" fmla="*/ 236 h 10000"/>
                    <a:gd name="connsiteX120" fmla="*/ 4707 w 10000"/>
                    <a:gd name="connsiteY120" fmla="*/ 131 h 10000"/>
                    <a:gd name="connsiteX121" fmla="*/ 4925 w 10000"/>
                    <a:gd name="connsiteY121" fmla="*/ 59 h 10000"/>
                    <a:gd name="connsiteX122" fmla="*/ 5157 w 10000"/>
                    <a:gd name="connsiteY122" fmla="*/ 18 h 10000"/>
                    <a:gd name="connsiteX123" fmla="*/ 5389 w 10000"/>
                    <a:gd name="connsiteY123" fmla="*/ 0 h 10000"/>
                    <a:gd name="connsiteX0" fmla="*/ 5389 w 10000"/>
                    <a:gd name="connsiteY0" fmla="*/ 0 h 10000"/>
                    <a:gd name="connsiteX1" fmla="*/ 5621 w 10000"/>
                    <a:gd name="connsiteY1" fmla="*/ 14 h 10000"/>
                    <a:gd name="connsiteX2" fmla="*/ 5846 w 10000"/>
                    <a:gd name="connsiteY2" fmla="*/ 59 h 10000"/>
                    <a:gd name="connsiteX3" fmla="*/ 6067 w 10000"/>
                    <a:gd name="connsiteY3" fmla="*/ 131 h 10000"/>
                    <a:gd name="connsiteX4" fmla="*/ 6278 w 10000"/>
                    <a:gd name="connsiteY4" fmla="*/ 231 h 10000"/>
                    <a:gd name="connsiteX5" fmla="*/ 6478 w 10000"/>
                    <a:gd name="connsiteY5" fmla="*/ 349 h 10000"/>
                    <a:gd name="connsiteX6" fmla="*/ 6667 w 10000"/>
                    <a:gd name="connsiteY6" fmla="*/ 498 h 10000"/>
                    <a:gd name="connsiteX7" fmla="*/ 6842 w 10000"/>
                    <a:gd name="connsiteY7" fmla="*/ 670 h 10000"/>
                    <a:gd name="connsiteX8" fmla="*/ 7002 w 10000"/>
                    <a:gd name="connsiteY8" fmla="*/ 861 h 10000"/>
                    <a:gd name="connsiteX9" fmla="*/ 7148 w 10000"/>
                    <a:gd name="connsiteY9" fmla="*/ 1073 h 10000"/>
                    <a:gd name="connsiteX10" fmla="*/ 7284 w 10000"/>
                    <a:gd name="connsiteY10" fmla="*/ 1304 h 10000"/>
                    <a:gd name="connsiteX11" fmla="*/ 7395 w 10000"/>
                    <a:gd name="connsiteY11" fmla="*/ 1549 h 10000"/>
                    <a:gd name="connsiteX12" fmla="*/ 7484 w 10000"/>
                    <a:gd name="connsiteY12" fmla="*/ 1812 h 10000"/>
                    <a:gd name="connsiteX13" fmla="*/ 7705 w 10000"/>
                    <a:gd name="connsiteY13" fmla="*/ 1866 h 10000"/>
                    <a:gd name="connsiteX14" fmla="*/ 7912 w 10000"/>
                    <a:gd name="connsiteY14" fmla="*/ 1943 h 10000"/>
                    <a:gd name="connsiteX15" fmla="*/ 8108 w 10000"/>
                    <a:gd name="connsiteY15" fmla="*/ 2056 h 10000"/>
                    <a:gd name="connsiteX16" fmla="*/ 8294 w 10000"/>
                    <a:gd name="connsiteY16" fmla="*/ 2192 h 10000"/>
                    <a:gd name="connsiteX17" fmla="*/ 8465 w 10000"/>
                    <a:gd name="connsiteY17" fmla="*/ 2351 h 10000"/>
                    <a:gd name="connsiteX18" fmla="*/ 8619 w 10000"/>
                    <a:gd name="connsiteY18" fmla="*/ 2532 h 10000"/>
                    <a:gd name="connsiteX19" fmla="*/ 8762 w 10000"/>
                    <a:gd name="connsiteY19" fmla="*/ 2726 h 10000"/>
                    <a:gd name="connsiteX20" fmla="*/ 8883 w 10000"/>
                    <a:gd name="connsiteY20" fmla="*/ 2948 h 10000"/>
                    <a:gd name="connsiteX21" fmla="*/ 8986 w 10000"/>
                    <a:gd name="connsiteY21" fmla="*/ 3184 h 10000"/>
                    <a:gd name="connsiteX22" fmla="*/ 9069 w 10000"/>
                    <a:gd name="connsiteY22" fmla="*/ 3433 h 10000"/>
                    <a:gd name="connsiteX23" fmla="*/ 9129 w 10000"/>
                    <a:gd name="connsiteY23" fmla="*/ 3700 h 10000"/>
                    <a:gd name="connsiteX24" fmla="*/ 9168 w 10000"/>
                    <a:gd name="connsiteY24" fmla="*/ 3976 h 10000"/>
                    <a:gd name="connsiteX25" fmla="*/ 9183 w 10000"/>
                    <a:gd name="connsiteY25" fmla="*/ 4262 h 10000"/>
                    <a:gd name="connsiteX26" fmla="*/ 9176 w 10000"/>
                    <a:gd name="connsiteY26" fmla="*/ 4407 h 10000"/>
                    <a:gd name="connsiteX27" fmla="*/ 9340 w 10000"/>
                    <a:gd name="connsiteY27" fmla="*/ 4552 h 10000"/>
                    <a:gd name="connsiteX28" fmla="*/ 9486 w 10000"/>
                    <a:gd name="connsiteY28" fmla="*/ 4710 h 10000"/>
                    <a:gd name="connsiteX29" fmla="*/ 9618 w 10000"/>
                    <a:gd name="connsiteY29" fmla="*/ 4896 h 10000"/>
                    <a:gd name="connsiteX30" fmla="*/ 9729 w 10000"/>
                    <a:gd name="connsiteY30" fmla="*/ 5095 h 10000"/>
                    <a:gd name="connsiteX31" fmla="*/ 9825 w 10000"/>
                    <a:gd name="connsiteY31" fmla="*/ 5308 h 10000"/>
                    <a:gd name="connsiteX32" fmla="*/ 9904 w 10000"/>
                    <a:gd name="connsiteY32" fmla="*/ 5530 h 10000"/>
                    <a:gd name="connsiteX33" fmla="*/ 9957 w 10000"/>
                    <a:gd name="connsiteY33" fmla="*/ 5770 h 10000"/>
                    <a:gd name="connsiteX34" fmla="*/ 9993 w 10000"/>
                    <a:gd name="connsiteY34" fmla="*/ 6019 h 10000"/>
                    <a:gd name="connsiteX35" fmla="*/ 10000 w 10000"/>
                    <a:gd name="connsiteY35" fmla="*/ 6273 h 10000"/>
                    <a:gd name="connsiteX36" fmla="*/ 9989 w 10000"/>
                    <a:gd name="connsiteY36" fmla="*/ 6544 h 10000"/>
                    <a:gd name="connsiteX37" fmla="*/ 9950 w 10000"/>
                    <a:gd name="connsiteY37" fmla="*/ 6807 h 10000"/>
                    <a:gd name="connsiteX38" fmla="*/ 9889 w 10000"/>
                    <a:gd name="connsiteY38" fmla="*/ 7061 h 10000"/>
                    <a:gd name="connsiteX39" fmla="*/ 9804 w 10000"/>
                    <a:gd name="connsiteY39" fmla="*/ 7296 h 10000"/>
                    <a:gd name="connsiteX40" fmla="*/ 9693 w 10000"/>
                    <a:gd name="connsiteY40" fmla="*/ 7514 h 10000"/>
                    <a:gd name="connsiteX41" fmla="*/ 9568 w 10000"/>
                    <a:gd name="connsiteY41" fmla="*/ 7717 h 10000"/>
                    <a:gd name="connsiteX42" fmla="*/ 9429 w 10000"/>
                    <a:gd name="connsiteY42" fmla="*/ 7899 h 10000"/>
                    <a:gd name="connsiteX43" fmla="*/ 9268 w 10000"/>
                    <a:gd name="connsiteY43" fmla="*/ 8057 h 10000"/>
                    <a:gd name="connsiteX44" fmla="*/ 9090 w 10000"/>
                    <a:gd name="connsiteY44" fmla="*/ 8193 h 10000"/>
                    <a:gd name="connsiteX45" fmla="*/ 8904 w 10000"/>
                    <a:gd name="connsiteY45" fmla="*/ 8302 h 10000"/>
                    <a:gd name="connsiteX46" fmla="*/ 8708 w 10000"/>
                    <a:gd name="connsiteY46" fmla="*/ 8383 h 10000"/>
                    <a:gd name="connsiteX47" fmla="*/ 8501 w 10000"/>
                    <a:gd name="connsiteY47" fmla="*/ 8433 h 10000"/>
                    <a:gd name="connsiteX48" fmla="*/ 8287 w 10000"/>
                    <a:gd name="connsiteY48" fmla="*/ 8451 h 10000"/>
                    <a:gd name="connsiteX49" fmla="*/ 8287 w 10000"/>
                    <a:gd name="connsiteY49" fmla="*/ 8451 h 10000"/>
                    <a:gd name="connsiteX50" fmla="*/ 7812 w 10000"/>
                    <a:gd name="connsiteY50" fmla="*/ 8451 h 10000"/>
                    <a:gd name="connsiteX51" fmla="*/ 7812 w 10000"/>
                    <a:gd name="connsiteY51" fmla="*/ 8895 h 10000"/>
                    <a:gd name="connsiteX52" fmla="*/ 7805 w 10000"/>
                    <a:gd name="connsiteY52" fmla="*/ 9008 h 10000"/>
                    <a:gd name="connsiteX53" fmla="*/ 7773 w 10000"/>
                    <a:gd name="connsiteY53" fmla="*/ 9112 h 10000"/>
                    <a:gd name="connsiteX54" fmla="*/ 7727 w 10000"/>
                    <a:gd name="connsiteY54" fmla="*/ 9216 h 10000"/>
                    <a:gd name="connsiteX55" fmla="*/ 7627 w 10000"/>
                    <a:gd name="connsiteY55" fmla="*/ 9366 h 10000"/>
                    <a:gd name="connsiteX56" fmla="*/ 7502 w 10000"/>
                    <a:gd name="connsiteY56" fmla="*/ 9497 h 10000"/>
                    <a:gd name="connsiteX57" fmla="*/ 7359 w 10000"/>
                    <a:gd name="connsiteY57" fmla="*/ 9615 h 10000"/>
                    <a:gd name="connsiteX58" fmla="*/ 7191 w 10000"/>
                    <a:gd name="connsiteY58" fmla="*/ 9715 h 10000"/>
                    <a:gd name="connsiteX59" fmla="*/ 7006 w 10000"/>
                    <a:gd name="connsiteY59" fmla="*/ 9801 h 10000"/>
                    <a:gd name="connsiteX60" fmla="*/ 6802 w 10000"/>
                    <a:gd name="connsiteY60" fmla="*/ 9873 h 10000"/>
                    <a:gd name="connsiteX61" fmla="*/ 6574 w 10000"/>
                    <a:gd name="connsiteY61" fmla="*/ 9928 h 10000"/>
                    <a:gd name="connsiteX62" fmla="*/ 6328 w 10000"/>
                    <a:gd name="connsiteY62" fmla="*/ 9968 h 10000"/>
                    <a:gd name="connsiteX63" fmla="*/ 6060 w 10000"/>
                    <a:gd name="connsiteY63" fmla="*/ 9995 h 10000"/>
                    <a:gd name="connsiteX64" fmla="*/ 5778 w 10000"/>
                    <a:gd name="connsiteY64" fmla="*/ 10000 h 10000"/>
                    <a:gd name="connsiteX65" fmla="*/ 5489 w 10000"/>
                    <a:gd name="connsiteY65" fmla="*/ 9995 h 10000"/>
                    <a:gd name="connsiteX66" fmla="*/ 5221 w 10000"/>
                    <a:gd name="connsiteY66" fmla="*/ 9968 h 10000"/>
                    <a:gd name="connsiteX67" fmla="*/ 4975 w 10000"/>
                    <a:gd name="connsiteY67" fmla="*/ 9928 h 10000"/>
                    <a:gd name="connsiteX68" fmla="*/ 4543 w 10000"/>
                    <a:gd name="connsiteY68" fmla="*/ 9801 h 10000"/>
                    <a:gd name="connsiteX69" fmla="*/ 3776 w 10000"/>
                    <a:gd name="connsiteY69" fmla="*/ 9112 h 10000"/>
                    <a:gd name="connsiteX70" fmla="*/ 3747 w 10000"/>
                    <a:gd name="connsiteY70" fmla="*/ 9008 h 10000"/>
                    <a:gd name="connsiteX71" fmla="*/ 3737 w 10000"/>
                    <a:gd name="connsiteY71" fmla="*/ 8451 h 10000"/>
                    <a:gd name="connsiteX72" fmla="*/ 2188 w 10000"/>
                    <a:gd name="connsiteY72" fmla="*/ 8451 h 10000"/>
                    <a:gd name="connsiteX73" fmla="*/ 1949 w 10000"/>
                    <a:gd name="connsiteY73" fmla="*/ 8433 h 10000"/>
                    <a:gd name="connsiteX74" fmla="*/ 1717 w 10000"/>
                    <a:gd name="connsiteY74" fmla="*/ 8383 h 10000"/>
                    <a:gd name="connsiteX75" fmla="*/ 1495 w 10000"/>
                    <a:gd name="connsiteY75" fmla="*/ 8306 h 10000"/>
                    <a:gd name="connsiteX76" fmla="*/ 1285 w 10000"/>
                    <a:gd name="connsiteY76" fmla="*/ 8202 h 10000"/>
                    <a:gd name="connsiteX77" fmla="*/ 1081 w 10000"/>
                    <a:gd name="connsiteY77" fmla="*/ 8071 h 10000"/>
                    <a:gd name="connsiteX78" fmla="*/ 896 w 10000"/>
                    <a:gd name="connsiteY78" fmla="*/ 7912 h 10000"/>
                    <a:gd name="connsiteX79" fmla="*/ 721 w 10000"/>
                    <a:gd name="connsiteY79" fmla="*/ 7731 h 10000"/>
                    <a:gd name="connsiteX80" fmla="*/ 564 w 10000"/>
                    <a:gd name="connsiteY80" fmla="*/ 7532 h 10000"/>
                    <a:gd name="connsiteX81" fmla="*/ 421 w 10000"/>
                    <a:gd name="connsiteY81" fmla="*/ 7310 h 10000"/>
                    <a:gd name="connsiteX82" fmla="*/ 296 w 10000"/>
                    <a:gd name="connsiteY82" fmla="*/ 7074 h 10000"/>
                    <a:gd name="connsiteX83" fmla="*/ 193 w 10000"/>
                    <a:gd name="connsiteY83" fmla="*/ 6816 h 10000"/>
                    <a:gd name="connsiteX84" fmla="*/ 111 w 10000"/>
                    <a:gd name="connsiteY84" fmla="*/ 6549 h 10000"/>
                    <a:gd name="connsiteX85" fmla="*/ 46 w 10000"/>
                    <a:gd name="connsiteY85" fmla="*/ 6264 h 10000"/>
                    <a:gd name="connsiteX86" fmla="*/ 11 w 10000"/>
                    <a:gd name="connsiteY86" fmla="*/ 5974 h 10000"/>
                    <a:gd name="connsiteX87" fmla="*/ 0 w 10000"/>
                    <a:gd name="connsiteY87" fmla="*/ 5675 h 10000"/>
                    <a:gd name="connsiteX88" fmla="*/ 7 w 10000"/>
                    <a:gd name="connsiteY88" fmla="*/ 5385 h 10000"/>
                    <a:gd name="connsiteX89" fmla="*/ 43 w 10000"/>
                    <a:gd name="connsiteY89" fmla="*/ 5104 h 10000"/>
                    <a:gd name="connsiteX90" fmla="*/ 96 w 10000"/>
                    <a:gd name="connsiteY90" fmla="*/ 4837 h 10000"/>
                    <a:gd name="connsiteX91" fmla="*/ 175 w 10000"/>
                    <a:gd name="connsiteY91" fmla="*/ 4579 h 10000"/>
                    <a:gd name="connsiteX92" fmla="*/ 271 w 10000"/>
                    <a:gd name="connsiteY92" fmla="*/ 4325 h 10000"/>
                    <a:gd name="connsiteX93" fmla="*/ 385 w 10000"/>
                    <a:gd name="connsiteY93" fmla="*/ 4099 h 10000"/>
                    <a:gd name="connsiteX94" fmla="*/ 517 w 10000"/>
                    <a:gd name="connsiteY94" fmla="*/ 3877 h 10000"/>
                    <a:gd name="connsiteX95" fmla="*/ 667 w 10000"/>
                    <a:gd name="connsiteY95" fmla="*/ 3673 h 10000"/>
                    <a:gd name="connsiteX96" fmla="*/ 828 w 10000"/>
                    <a:gd name="connsiteY96" fmla="*/ 3496 h 10000"/>
                    <a:gd name="connsiteX97" fmla="*/ 1003 w 10000"/>
                    <a:gd name="connsiteY97" fmla="*/ 3333 h 10000"/>
                    <a:gd name="connsiteX98" fmla="*/ 1196 w 10000"/>
                    <a:gd name="connsiteY98" fmla="*/ 3193 h 10000"/>
                    <a:gd name="connsiteX99" fmla="*/ 1395 w 10000"/>
                    <a:gd name="connsiteY99" fmla="*/ 3080 h 10000"/>
                    <a:gd name="connsiteX100" fmla="*/ 1431 w 10000"/>
                    <a:gd name="connsiteY100" fmla="*/ 2794 h 10000"/>
                    <a:gd name="connsiteX101" fmla="*/ 1488 w 10000"/>
                    <a:gd name="connsiteY101" fmla="*/ 2523 h 10000"/>
                    <a:gd name="connsiteX102" fmla="*/ 1570 w 10000"/>
                    <a:gd name="connsiteY102" fmla="*/ 2260 h 10000"/>
                    <a:gd name="connsiteX103" fmla="*/ 1670 w 10000"/>
                    <a:gd name="connsiteY103" fmla="*/ 2020 h 10000"/>
                    <a:gd name="connsiteX104" fmla="*/ 1795 w 10000"/>
                    <a:gd name="connsiteY104" fmla="*/ 1789 h 10000"/>
                    <a:gd name="connsiteX105" fmla="*/ 1938 w 10000"/>
                    <a:gd name="connsiteY105" fmla="*/ 1585 h 10000"/>
                    <a:gd name="connsiteX106" fmla="*/ 2095 w 10000"/>
                    <a:gd name="connsiteY106" fmla="*/ 1404 h 10000"/>
                    <a:gd name="connsiteX107" fmla="*/ 2270 w 10000"/>
                    <a:gd name="connsiteY107" fmla="*/ 1236 h 10000"/>
                    <a:gd name="connsiteX108" fmla="*/ 2459 w 10000"/>
                    <a:gd name="connsiteY108" fmla="*/ 1101 h 10000"/>
                    <a:gd name="connsiteX109" fmla="*/ 2655 w 10000"/>
                    <a:gd name="connsiteY109" fmla="*/ 987 h 10000"/>
                    <a:gd name="connsiteX110" fmla="*/ 2873 w 10000"/>
                    <a:gd name="connsiteY110" fmla="*/ 910 h 10000"/>
                    <a:gd name="connsiteX111" fmla="*/ 3094 w 10000"/>
                    <a:gd name="connsiteY111" fmla="*/ 856 h 10000"/>
                    <a:gd name="connsiteX112" fmla="*/ 3323 w 10000"/>
                    <a:gd name="connsiteY112" fmla="*/ 838 h 10000"/>
                    <a:gd name="connsiteX113" fmla="*/ 3537 w 10000"/>
                    <a:gd name="connsiteY113" fmla="*/ 856 h 10000"/>
                    <a:gd name="connsiteX114" fmla="*/ 3744 w 10000"/>
                    <a:gd name="connsiteY114" fmla="*/ 897 h 10000"/>
                    <a:gd name="connsiteX115" fmla="*/ 3911 w 10000"/>
                    <a:gd name="connsiteY115" fmla="*/ 697 h 10000"/>
                    <a:gd name="connsiteX116" fmla="*/ 4094 w 10000"/>
                    <a:gd name="connsiteY116" fmla="*/ 521 h 10000"/>
                    <a:gd name="connsiteX117" fmla="*/ 4290 w 10000"/>
                    <a:gd name="connsiteY117" fmla="*/ 362 h 10000"/>
                    <a:gd name="connsiteX118" fmla="*/ 4490 w 10000"/>
                    <a:gd name="connsiteY118" fmla="*/ 236 h 10000"/>
                    <a:gd name="connsiteX119" fmla="*/ 4707 w 10000"/>
                    <a:gd name="connsiteY119" fmla="*/ 131 h 10000"/>
                    <a:gd name="connsiteX120" fmla="*/ 4925 w 10000"/>
                    <a:gd name="connsiteY120" fmla="*/ 59 h 10000"/>
                    <a:gd name="connsiteX121" fmla="*/ 5157 w 10000"/>
                    <a:gd name="connsiteY121" fmla="*/ 18 h 10000"/>
                    <a:gd name="connsiteX122" fmla="*/ 5389 w 10000"/>
                    <a:gd name="connsiteY122" fmla="*/ 0 h 10000"/>
                    <a:gd name="connsiteX0" fmla="*/ 5389 w 10000"/>
                    <a:gd name="connsiteY0" fmla="*/ 0 h 10000"/>
                    <a:gd name="connsiteX1" fmla="*/ 5621 w 10000"/>
                    <a:gd name="connsiteY1" fmla="*/ 14 h 10000"/>
                    <a:gd name="connsiteX2" fmla="*/ 5846 w 10000"/>
                    <a:gd name="connsiteY2" fmla="*/ 59 h 10000"/>
                    <a:gd name="connsiteX3" fmla="*/ 6067 w 10000"/>
                    <a:gd name="connsiteY3" fmla="*/ 131 h 10000"/>
                    <a:gd name="connsiteX4" fmla="*/ 6278 w 10000"/>
                    <a:gd name="connsiteY4" fmla="*/ 231 h 10000"/>
                    <a:gd name="connsiteX5" fmla="*/ 6478 w 10000"/>
                    <a:gd name="connsiteY5" fmla="*/ 349 h 10000"/>
                    <a:gd name="connsiteX6" fmla="*/ 6667 w 10000"/>
                    <a:gd name="connsiteY6" fmla="*/ 498 h 10000"/>
                    <a:gd name="connsiteX7" fmla="*/ 6842 w 10000"/>
                    <a:gd name="connsiteY7" fmla="*/ 670 h 10000"/>
                    <a:gd name="connsiteX8" fmla="*/ 7002 w 10000"/>
                    <a:gd name="connsiteY8" fmla="*/ 861 h 10000"/>
                    <a:gd name="connsiteX9" fmla="*/ 7148 w 10000"/>
                    <a:gd name="connsiteY9" fmla="*/ 1073 h 10000"/>
                    <a:gd name="connsiteX10" fmla="*/ 7284 w 10000"/>
                    <a:gd name="connsiteY10" fmla="*/ 1304 h 10000"/>
                    <a:gd name="connsiteX11" fmla="*/ 7395 w 10000"/>
                    <a:gd name="connsiteY11" fmla="*/ 1549 h 10000"/>
                    <a:gd name="connsiteX12" fmla="*/ 7484 w 10000"/>
                    <a:gd name="connsiteY12" fmla="*/ 1812 h 10000"/>
                    <a:gd name="connsiteX13" fmla="*/ 7705 w 10000"/>
                    <a:gd name="connsiteY13" fmla="*/ 1866 h 10000"/>
                    <a:gd name="connsiteX14" fmla="*/ 7912 w 10000"/>
                    <a:gd name="connsiteY14" fmla="*/ 1943 h 10000"/>
                    <a:gd name="connsiteX15" fmla="*/ 8108 w 10000"/>
                    <a:gd name="connsiteY15" fmla="*/ 2056 h 10000"/>
                    <a:gd name="connsiteX16" fmla="*/ 8294 w 10000"/>
                    <a:gd name="connsiteY16" fmla="*/ 2192 h 10000"/>
                    <a:gd name="connsiteX17" fmla="*/ 8465 w 10000"/>
                    <a:gd name="connsiteY17" fmla="*/ 2351 h 10000"/>
                    <a:gd name="connsiteX18" fmla="*/ 8619 w 10000"/>
                    <a:gd name="connsiteY18" fmla="*/ 2532 h 10000"/>
                    <a:gd name="connsiteX19" fmla="*/ 8762 w 10000"/>
                    <a:gd name="connsiteY19" fmla="*/ 2726 h 10000"/>
                    <a:gd name="connsiteX20" fmla="*/ 8883 w 10000"/>
                    <a:gd name="connsiteY20" fmla="*/ 2948 h 10000"/>
                    <a:gd name="connsiteX21" fmla="*/ 8986 w 10000"/>
                    <a:gd name="connsiteY21" fmla="*/ 3184 h 10000"/>
                    <a:gd name="connsiteX22" fmla="*/ 9069 w 10000"/>
                    <a:gd name="connsiteY22" fmla="*/ 3433 h 10000"/>
                    <a:gd name="connsiteX23" fmla="*/ 9129 w 10000"/>
                    <a:gd name="connsiteY23" fmla="*/ 3700 h 10000"/>
                    <a:gd name="connsiteX24" fmla="*/ 9168 w 10000"/>
                    <a:gd name="connsiteY24" fmla="*/ 3976 h 10000"/>
                    <a:gd name="connsiteX25" fmla="*/ 9183 w 10000"/>
                    <a:gd name="connsiteY25" fmla="*/ 4262 h 10000"/>
                    <a:gd name="connsiteX26" fmla="*/ 9176 w 10000"/>
                    <a:gd name="connsiteY26" fmla="*/ 4407 h 10000"/>
                    <a:gd name="connsiteX27" fmla="*/ 9340 w 10000"/>
                    <a:gd name="connsiteY27" fmla="*/ 4552 h 10000"/>
                    <a:gd name="connsiteX28" fmla="*/ 9486 w 10000"/>
                    <a:gd name="connsiteY28" fmla="*/ 4710 h 10000"/>
                    <a:gd name="connsiteX29" fmla="*/ 9618 w 10000"/>
                    <a:gd name="connsiteY29" fmla="*/ 4896 h 10000"/>
                    <a:gd name="connsiteX30" fmla="*/ 9729 w 10000"/>
                    <a:gd name="connsiteY30" fmla="*/ 5095 h 10000"/>
                    <a:gd name="connsiteX31" fmla="*/ 9825 w 10000"/>
                    <a:gd name="connsiteY31" fmla="*/ 5308 h 10000"/>
                    <a:gd name="connsiteX32" fmla="*/ 9904 w 10000"/>
                    <a:gd name="connsiteY32" fmla="*/ 5530 h 10000"/>
                    <a:gd name="connsiteX33" fmla="*/ 9957 w 10000"/>
                    <a:gd name="connsiteY33" fmla="*/ 5770 h 10000"/>
                    <a:gd name="connsiteX34" fmla="*/ 9993 w 10000"/>
                    <a:gd name="connsiteY34" fmla="*/ 6019 h 10000"/>
                    <a:gd name="connsiteX35" fmla="*/ 10000 w 10000"/>
                    <a:gd name="connsiteY35" fmla="*/ 6273 h 10000"/>
                    <a:gd name="connsiteX36" fmla="*/ 9989 w 10000"/>
                    <a:gd name="connsiteY36" fmla="*/ 6544 h 10000"/>
                    <a:gd name="connsiteX37" fmla="*/ 9950 w 10000"/>
                    <a:gd name="connsiteY37" fmla="*/ 6807 h 10000"/>
                    <a:gd name="connsiteX38" fmla="*/ 9889 w 10000"/>
                    <a:gd name="connsiteY38" fmla="*/ 7061 h 10000"/>
                    <a:gd name="connsiteX39" fmla="*/ 9804 w 10000"/>
                    <a:gd name="connsiteY39" fmla="*/ 7296 h 10000"/>
                    <a:gd name="connsiteX40" fmla="*/ 9693 w 10000"/>
                    <a:gd name="connsiteY40" fmla="*/ 7514 h 10000"/>
                    <a:gd name="connsiteX41" fmla="*/ 9568 w 10000"/>
                    <a:gd name="connsiteY41" fmla="*/ 7717 h 10000"/>
                    <a:gd name="connsiteX42" fmla="*/ 9429 w 10000"/>
                    <a:gd name="connsiteY42" fmla="*/ 7899 h 10000"/>
                    <a:gd name="connsiteX43" fmla="*/ 9268 w 10000"/>
                    <a:gd name="connsiteY43" fmla="*/ 8057 h 10000"/>
                    <a:gd name="connsiteX44" fmla="*/ 9090 w 10000"/>
                    <a:gd name="connsiteY44" fmla="*/ 8193 h 10000"/>
                    <a:gd name="connsiteX45" fmla="*/ 8904 w 10000"/>
                    <a:gd name="connsiteY45" fmla="*/ 8302 h 10000"/>
                    <a:gd name="connsiteX46" fmla="*/ 8708 w 10000"/>
                    <a:gd name="connsiteY46" fmla="*/ 8383 h 10000"/>
                    <a:gd name="connsiteX47" fmla="*/ 8501 w 10000"/>
                    <a:gd name="connsiteY47" fmla="*/ 8433 h 10000"/>
                    <a:gd name="connsiteX48" fmla="*/ 8287 w 10000"/>
                    <a:gd name="connsiteY48" fmla="*/ 8451 h 10000"/>
                    <a:gd name="connsiteX49" fmla="*/ 8287 w 10000"/>
                    <a:gd name="connsiteY49" fmla="*/ 8451 h 10000"/>
                    <a:gd name="connsiteX50" fmla="*/ 7812 w 10000"/>
                    <a:gd name="connsiteY50" fmla="*/ 8451 h 10000"/>
                    <a:gd name="connsiteX51" fmla="*/ 7812 w 10000"/>
                    <a:gd name="connsiteY51" fmla="*/ 8895 h 10000"/>
                    <a:gd name="connsiteX52" fmla="*/ 7805 w 10000"/>
                    <a:gd name="connsiteY52" fmla="*/ 9008 h 10000"/>
                    <a:gd name="connsiteX53" fmla="*/ 7773 w 10000"/>
                    <a:gd name="connsiteY53" fmla="*/ 9112 h 10000"/>
                    <a:gd name="connsiteX54" fmla="*/ 7727 w 10000"/>
                    <a:gd name="connsiteY54" fmla="*/ 9216 h 10000"/>
                    <a:gd name="connsiteX55" fmla="*/ 7627 w 10000"/>
                    <a:gd name="connsiteY55" fmla="*/ 9366 h 10000"/>
                    <a:gd name="connsiteX56" fmla="*/ 7502 w 10000"/>
                    <a:gd name="connsiteY56" fmla="*/ 9497 h 10000"/>
                    <a:gd name="connsiteX57" fmla="*/ 7359 w 10000"/>
                    <a:gd name="connsiteY57" fmla="*/ 9615 h 10000"/>
                    <a:gd name="connsiteX58" fmla="*/ 7191 w 10000"/>
                    <a:gd name="connsiteY58" fmla="*/ 9715 h 10000"/>
                    <a:gd name="connsiteX59" fmla="*/ 7006 w 10000"/>
                    <a:gd name="connsiteY59" fmla="*/ 9801 h 10000"/>
                    <a:gd name="connsiteX60" fmla="*/ 6802 w 10000"/>
                    <a:gd name="connsiteY60" fmla="*/ 9873 h 10000"/>
                    <a:gd name="connsiteX61" fmla="*/ 6574 w 10000"/>
                    <a:gd name="connsiteY61" fmla="*/ 9928 h 10000"/>
                    <a:gd name="connsiteX62" fmla="*/ 6328 w 10000"/>
                    <a:gd name="connsiteY62" fmla="*/ 9968 h 10000"/>
                    <a:gd name="connsiteX63" fmla="*/ 6060 w 10000"/>
                    <a:gd name="connsiteY63" fmla="*/ 9995 h 10000"/>
                    <a:gd name="connsiteX64" fmla="*/ 5778 w 10000"/>
                    <a:gd name="connsiteY64" fmla="*/ 10000 h 10000"/>
                    <a:gd name="connsiteX65" fmla="*/ 5489 w 10000"/>
                    <a:gd name="connsiteY65" fmla="*/ 9995 h 10000"/>
                    <a:gd name="connsiteX66" fmla="*/ 5221 w 10000"/>
                    <a:gd name="connsiteY66" fmla="*/ 9968 h 10000"/>
                    <a:gd name="connsiteX67" fmla="*/ 4975 w 10000"/>
                    <a:gd name="connsiteY67" fmla="*/ 9928 h 10000"/>
                    <a:gd name="connsiteX68" fmla="*/ 4543 w 10000"/>
                    <a:gd name="connsiteY68" fmla="*/ 9801 h 10000"/>
                    <a:gd name="connsiteX69" fmla="*/ 3776 w 10000"/>
                    <a:gd name="connsiteY69" fmla="*/ 9112 h 10000"/>
                    <a:gd name="connsiteX70" fmla="*/ 3737 w 10000"/>
                    <a:gd name="connsiteY70" fmla="*/ 8451 h 10000"/>
                    <a:gd name="connsiteX71" fmla="*/ 2188 w 10000"/>
                    <a:gd name="connsiteY71" fmla="*/ 8451 h 10000"/>
                    <a:gd name="connsiteX72" fmla="*/ 1949 w 10000"/>
                    <a:gd name="connsiteY72" fmla="*/ 8433 h 10000"/>
                    <a:gd name="connsiteX73" fmla="*/ 1717 w 10000"/>
                    <a:gd name="connsiteY73" fmla="*/ 8383 h 10000"/>
                    <a:gd name="connsiteX74" fmla="*/ 1495 w 10000"/>
                    <a:gd name="connsiteY74" fmla="*/ 8306 h 10000"/>
                    <a:gd name="connsiteX75" fmla="*/ 1285 w 10000"/>
                    <a:gd name="connsiteY75" fmla="*/ 8202 h 10000"/>
                    <a:gd name="connsiteX76" fmla="*/ 1081 w 10000"/>
                    <a:gd name="connsiteY76" fmla="*/ 8071 h 10000"/>
                    <a:gd name="connsiteX77" fmla="*/ 896 w 10000"/>
                    <a:gd name="connsiteY77" fmla="*/ 7912 h 10000"/>
                    <a:gd name="connsiteX78" fmla="*/ 721 w 10000"/>
                    <a:gd name="connsiteY78" fmla="*/ 7731 h 10000"/>
                    <a:gd name="connsiteX79" fmla="*/ 564 w 10000"/>
                    <a:gd name="connsiteY79" fmla="*/ 7532 h 10000"/>
                    <a:gd name="connsiteX80" fmla="*/ 421 w 10000"/>
                    <a:gd name="connsiteY80" fmla="*/ 7310 h 10000"/>
                    <a:gd name="connsiteX81" fmla="*/ 296 w 10000"/>
                    <a:gd name="connsiteY81" fmla="*/ 7074 h 10000"/>
                    <a:gd name="connsiteX82" fmla="*/ 193 w 10000"/>
                    <a:gd name="connsiteY82" fmla="*/ 6816 h 10000"/>
                    <a:gd name="connsiteX83" fmla="*/ 111 w 10000"/>
                    <a:gd name="connsiteY83" fmla="*/ 6549 h 10000"/>
                    <a:gd name="connsiteX84" fmla="*/ 46 w 10000"/>
                    <a:gd name="connsiteY84" fmla="*/ 6264 h 10000"/>
                    <a:gd name="connsiteX85" fmla="*/ 11 w 10000"/>
                    <a:gd name="connsiteY85" fmla="*/ 5974 h 10000"/>
                    <a:gd name="connsiteX86" fmla="*/ 0 w 10000"/>
                    <a:gd name="connsiteY86" fmla="*/ 5675 h 10000"/>
                    <a:gd name="connsiteX87" fmla="*/ 7 w 10000"/>
                    <a:gd name="connsiteY87" fmla="*/ 5385 h 10000"/>
                    <a:gd name="connsiteX88" fmla="*/ 43 w 10000"/>
                    <a:gd name="connsiteY88" fmla="*/ 5104 h 10000"/>
                    <a:gd name="connsiteX89" fmla="*/ 96 w 10000"/>
                    <a:gd name="connsiteY89" fmla="*/ 4837 h 10000"/>
                    <a:gd name="connsiteX90" fmla="*/ 175 w 10000"/>
                    <a:gd name="connsiteY90" fmla="*/ 4579 h 10000"/>
                    <a:gd name="connsiteX91" fmla="*/ 271 w 10000"/>
                    <a:gd name="connsiteY91" fmla="*/ 4325 h 10000"/>
                    <a:gd name="connsiteX92" fmla="*/ 385 w 10000"/>
                    <a:gd name="connsiteY92" fmla="*/ 4099 h 10000"/>
                    <a:gd name="connsiteX93" fmla="*/ 517 w 10000"/>
                    <a:gd name="connsiteY93" fmla="*/ 3877 h 10000"/>
                    <a:gd name="connsiteX94" fmla="*/ 667 w 10000"/>
                    <a:gd name="connsiteY94" fmla="*/ 3673 h 10000"/>
                    <a:gd name="connsiteX95" fmla="*/ 828 w 10000"/>
                    <a:gd name="connsiteY95" fmla="*/ 3496 h 10000"/>
                    <a:gd name="connsiteX96" fmla="*/ 1003 w 10000"/>
                    <a:gd name="connsiteY96" fmla="*/ 3333 h 10000"/>
                    <a:gd name="connsiteX97" fmla="*/ 1196 w 10000"/>
                    <a:gd name="connsiteY97" fmla="*/ 3193 h 10000"/>
                    <a:gd name="connsiteX98" fmla="*/ 1395 w 10000"/>
                    <a:gd name="connsiteY98" fmla="*/ 3080 h 10000"/>
                    <a:gd name="connsiteX99" fmla="*/ 1431 w 10000"/>
                    <a:gd name="connsiteY99" fmla="*/ 2794 h 10000"/>
                    <a:gd name="connsiteX100" fmla="*/ 1488 w 10000"/>
                    <a:gd name="connsiteY100" fmla="*/ 2523 h 10000"/>
                    <a:gd name="connsiteX101" fmla="*/ 1570 w 10000"/>
                    <a:gd name="connsiteY101" fmla="*/ 2260 h 10000"/>
                    <a:gd name="connsiteX102" fmla="*/ 1670 w 10000"/>
                    <a:gd name="connsiteY102" fmla="*/ 2020 h 10000"/>
                    <a:gd name="connsiteX103" fmla="*/ 1795 w 10000"/>
                    <a:gd name="connsiteY103" fmla="*/ 1789 h 10000"/>
                    <a:gd name="connsiteX104" fmla="*/ 1938 w 10000"/>
                    <a:gd name="connsiteY104" fmla="*/ 1585 h 10000"/>
                    <a:gd name="connsiteX105" fmla="*/ 2095 w 10000"/>
                    <a:gd name="connsiteY105" fmla="*/ 1404 h 10000"/>
                    <a:gd name="connsiteX106" fmla="*/ 2270 w 10000"/>
                    <a:gd name="connsiteY106" fmla="*/ 1236 h 10000"/>
                    <a:gd name="connsiteX107" fmla="*/ 2459 w 10000"/>
                    <a:gd name="connsiteY107" fmla="*/ 1101 h 10000"/>
                    <a:gd name="connsiteX108" fmla="*/ 2655 w 10000"/>
                    <a:gd name="connsiteY108" fmla="*/ 987 h 10000"/>
                    <a:gd name="connsiteX109" fmla="*/ 2873 w 10000"/>
                    <a:gd name="connsiteY109" fmla="*/ 910 h 10000"/>
                    <a:gd name="connsiteX110" fmla="*/ 3094 w 10000"/>
                    <a:gd name="connsiteY110" fmla="*/ 856 h 10000"/>
                    <a:gd name="connsiteX111" fmla="*/ 3323 w 10000"/>
                    <a:gd name="connsiteY111" fmla="*/ 838 h 10000"/>
                    <a:gd name="connsiteX112" fmla="*/ 3537 w 10000"/>
                    <a:gd name="connsiteY112" fmla="*/ 856 h 10000"/>
                    <a:gd name="connsiteX113" fmla="*/ 3744 w 10000"/>
                    <a:gd name="connsiteY113" fmla="*/ 897 h 10000"/>
                    <a:gd name="connsiteX114" fmla="*/ 3911 w 10000"/>
                    <a:gd name="connsiteY114" fmla="*/ 697 h 10000"/>
                    <a:gd name="connsiteX115" fmla="*/ 4094 w 10000"/>
                    <a:gd name="connsiteY115" fmla="*/ 521 h 10000"/>
                    <a:gd name="connsiteX116" fmla="*/ 4290 w 10000"/>
                    <a:gd name="connsiteY116" fmla="*/ 362 h 10000"/>
                    <a:gd name="connsiteX117" fmla="*/ 4490 w 10000"/>
                    <a:gd name="connsiteY117" fmla="*/ 236 h 10000"/>
                    <a:gd name="connsiteX118" fmla="*/ 4707 w 10000"/>
                    <a:gd name="connsiteY118" fmla="*/ 131 h 10000"/>
                    <a:gd name="connsiteX119" fmla="*/ 4925 w 10000"/>
                    <a:gd name="connsiteY119" fmla="*/ 59 h 10000"/>
                    <a:gd name="connsiteX120" fmla="*/ 5157 w 10000"/>
                    <a:gd name="connsiteY120" fmla="*/ 18 h 10000"/>
                    <a:gd name="connsiteX121" fmla="*/ 5389 w 10000"/>
                    <a:gd name="connsiteY121" fmla="*/ 0 h 10000"/>
                    <a:gd name="connsiteX0" fmla="*/ 5389 w 10000"/>
                    <a:gd name="connsiteY0" fmla="*/ 0 h 10000"/>
                    <a:gd name="connsiteX1" fmla="*/ 5621 w 10000"/>
                    <a:gd name="connsiteY1" fmla="*/ 14 h 10000"/>
                    <a:gd name="connsiteX2" fmla="*/ 5846 w 10000"/>
                    <a:gd name="connsiteY2" fmla="*/ 59 h 10000"/>
                    <a:gd name="connsiteX3" fmla="*/ 6067 w 10000"/>
                    <a:gd name="connsiteY3" fmla="*/ 131 h 10000"/>
                    <a:gd name="connsiteX4" fmla="*/ 6278 w 10000"/>
                    <a:gd name="connsiteY4" fmla="*/ 231 h 10000"/>
                    <a:gd name="connsiteX5" fmla="*/ 6478 w 10000"/>
                    <a:gd name="connsiteY5" fmla="*/ 349 h 10000"/>
                    <a:gd name="connsiteX6" fmla="*/ 6667 w 10000"/>
                    <a:gd name="connsiteY6" fmla="*/ 498 h 10000"/>
                    <a:gd name="connsiteX7" fmla="*/ 6842 w 10000"/>
                    <a:gd name="connsiteY7" fmla="*/ 670 h 10000"/>
                    <a:gd name="connsiteX8" fmla="*/ 7002 w 10000"/>
                    <a:gd name="connsiteY8" fmla="*/ 861 h 10000"/>
                    <a:gd name="connsiteX9" fmla="*/ 7148 w 10000"/>
                    <a:gd name="connsiteY9" fmla="*/ 1073 h 10000"/>
                    <a:gd name="connsiteX10" fmla="*/ 7284 w 10000"/>
                    <a:gd name="connsiteY10" fmla="*/ 1304 h 10000"/>
                    <a:gd name="connsiteX11" fmla="*/ 7395 w 10000"/>
                    <a:gd name="connsiteY11" fmla="*/ 1549 h 10000"/>
                    <a:gd name="connsiteX12" fmla="*/ 7484 w 10000"/>
                    <a:gd name="connsiteY12" fmla="*/ 1812 h 10000"/>
                    <a:gd name="connsiteX13" fmla="*/ 7705 w 10000"/>
                    <a:gd name="connsiteY13" fmla="*/ 1866 h 10000"/>
                    <a:gd name="connsiteX14" fmla="*/ 7912 w 10000"/>
                    <a:gd name="connsiteY14" fmla="*/ 1943 h 10000"/>
                    <a:gd name="connsiteX15" fmla="*/ 8108 w 10000"/>
                    <a:gd name="connsiteY15" fmla="*/ 2056 h 10000"/>
                    <a:gd name="connsiteX16" fmla="*/ 8294 w 10000"/>
                    <a:gd name="connsiteY16" fmla="*/ 2192 h 10000"/>
                    <a:gd name="connsiteX17" fmla="*/ 8465 w 10000"/>
                    <a:gd name="connsiteY17" fmla="*/ 2351 h 10000"/>
                    <a:gd name="connsiteX18" fmla="*/ 8619 w 10000"/>
                    <a:gd name="connsiteY18" fmla="*/ 2532 h 10000"/>
                    <a:gd name="connsiteX19" fmla="*/ 8762 w 10000"/>
                    <a:gd name="connsiteY19" fmla="*/ 2726 h 10000"/>
                    <a:gd name="connsiteX20" fmla="*/ 8883 w 10000"/>
                    <a:gd name="connsiteY20" fmla="*/ 2948 h 10000"/>
                    <a:gd name="connsiteX21" fmla="*/ 8986 w 10000"/>
                    <a:gd name="connsiteY21" fmla="*/ 3184 h 10000"/>
                    <a:gd name="connsiteX22" fmla="*/ 9069 w 10000"/>
                    <a:gd name="connsiteY22" fmla="*/ 3433 h 10000"/>
                    <a:gd name="connsiteX23" fmla="*/ 9129 w 10000"/>
                    <a:gd name="connsiteY23" fmla="*/ 3700 h 10000"/>
                    <a:gd name="connsiteX24" fmla="*/ 9168 w 10000"/>
                    <a:gd name="connsiteY24" fmla="*/ 3976 h 10000"/>
                    <a:gd name="connsiteX25" fmla="*/ 9183 w 10000"/>
                    <a:gd name="connsiteY25" fmla="*/ 4262 h 10000"/>
                    <a:gd name="connsiteX26" fmla="*/ 9176 w 10000"/>
                    <a:gd name="connsiteY26" fmla="*/ 4407 h 10000"/>
                    <a:gd name="connsiteX27" fmla="*/ 9340 w 10000"/>
                    <a:gd name="connsiteY27" fmla="*/ 4552 h 10000"/>
                    <a:gd name="connsiteX28" fmla="*/ 9486 w 10000"/>
                    <a:gd name="connsiteY28" fmla="*/ 4710 h 10000"/>
                    <a:gd name="connsiteX29" fmla="*/ 9618 w 10000"/>
                    <a:gd name="connsiteY29" fmla="*/ 4896 h 10000"/>
                    <a:gd name="connsiteX30" fmla="*/ 9729 w 10000"/>
                    <a:gd name="connsiteY30" fmla="*/ 5095 h 10000"/>
                    <a:gd name="connsiteX31" fmla="*/ 9825 w 10000"/>
                    <a:gd name="connsiteY31" fmla="*/ 5308 h 10000"/>
                    <a:gd name="connsiteX32" fmla="*/ 9904 w 10000"/>
                    <a:gd name="connsiteY32" fmla="*/ 5530 h 10000"/>
                    <a:gd name="connsiteX33" fmla="*/ 9957 w 10000"/>
                    <a:gd name="connsiteY33" fmla="*/ 5770 h 10000"/>
                    <a:gd name="connsiteX34" fmla="*/ 9993 w 10000"/>
                    <a:gd name="connsiteY34" fmla="*/ 6019 h 10000"/>
                    <a:gd name="connsiteX35" fmla="*/ 10000 w 10000"/>
                    <a:gd name="connsiteY35" fmla="*/ 6273 h 10000"/>
                    <a:gd name="connsiteX36" fmla="*/ 9989 w 10000"/>
                    <a:gd name="connsiteY36" fmla="*/ 6544 h 10000"/>
                    <a:gd name="connsiteX37" fmla="*/ 9950 w 10000"/>
                    <a:gd name="connsiteY37" fmla="*/ 6807 h 10000"/>
                    <a:gd name="connsiteX38" fmla="*/ 9889 w 10000"/>
                    <a:gd name="connsiteY38" fmla="*/ 7061 h 10000"/>
                    <a:gd name="connsiteX39" fmla="*/ 9804 w 10000"/>
                    <a:gd name="connsiteY39" fmla="*/ 7296 h 10000"/>
                    <a:gd name="connsiteX40" fmla="*/ 9693 w 10000"/>
                    <a:gd name="connsiteY40" fmla="*/ 7514 h 10000"/>
                    <a:gd name="connsiteX41" fmla="*/ 9568 w 10000"/>
                    <a:gd name="connsiteY41" fmla="*/ 7717 h 10000"/>
                    <a:gd name="connsiteX42" fmla="*/ 9429 w 10000"/>
                    <a:gd name="connsiteY42" fmla="*/ 7899 h 10000"/>
                    <a:gd name="connsiteX43" fmla="*/ 9268 w 10000"/>
                    <a:gd name="connsiteY43" fmla="*/ 8057 h 10000"/>
                    <a:gd name="connsiteX44" fmla="*/ 9090 w 10000"/>
                    <a:gd name="connsiteY44" fmla="*/ 8193 h 10000"/>
                    <a:gd name="connsiteX45" fmla="*/ 8904 w 10000"/>
                    <a:gd name="connsiteY45" fmla="*/ 8302 h 10000"/>
                    <a:gd name="connsiteX46" fmla="*/ 8708 w 10000"/>
                    <a:gd name="connsiteY46" fmla="*/ 8383 h 10000"/>
                    <a:gd name="connsiteX47" fmla="*/ 8501 w 10000"/>
                    <a:gd name="connsiteY47" fmla="*/ 8433 h 10000"/>
                    <a:gd name="connsiteX48" fmla="*/ 8287 w 10000"/>
                    <a:gd name="connsiteY48" fmla="*/ 8451 h 10000"/>
                    <a:gd name="connsiteX49" fmla="*/ 8287 w 10000"/>
                    <a:gd name="connsiteY49" fmla="*/ 8451 h 10000"/>
                    <a:gd name="connsiteX50" fmla="*/ 7812 w 10000"/>
                    <a:gd name="connsiteY50" fmla="*/ 8451 h 10000"/>
                    <a:gd name="connsiteX51" fmla="*/ 7812 w 10000"/>
                    <a:gd name="connsiteY51" fmla="*/ 8895 h 10000"/>
                    <a:gd name="connsiteX52" fmla="*/ 7805 w 10000"/>
                    <a:gd name="connsiteY52" fmla="*/ 9008 h 10000"/>
                    <a:gd name="connsiteX53" fmla="*/ 7773 w 10000"/>
                    <a:gd name="connsiteY53" fmla="*/ 9112 h 10000"/>
                    <a:gd name="connsiteX54" fmla="*/ 7727 w 10000"/>
                    <a:gd name="connsiteY54" fmla="*/ 9216 h 10000"/>
                    <a:gd name="connsiteX55" fmla="*/ 7627 w 10000"/>
                    <a:gd name="connsiteY55" fmla="*/ 9366 h 10000"/>
                    <a:gd name="connsiteX56" fmla="*/ 7502 w 10000"/>
                    <a:gd name="connsiteY56" fmla="*/ 9497 h 10000"/>
                    <a:gd name="connsiteX57" fmla="*/ 7359 w 10000"/>
                    <a:gd name="connsiteY57" fmla="*/ 9615 h 10000"/>
                    <a:gd name="connsiteX58" fmla="*/ 7191 w 10000"/>
                    <a:gd name="connsiteY58" fmla="*/ 9715 h 10000"/>
                    <a:gd name="connsiteX59" fmla="*/ 7006 w 10000"/>
                    <a:gd name="connsiteY59" fmla="*/ 9801 h 10000"/>
                    <a:gd name="connsiteX60" fmla="*/ 6802 w 10000"/>
                    <a:gd name="connsiteY60" fmla="*/ 9873 h 10000"/>
                    <a:gd name="connsiteX61" fmla="*/ 6574 w 10000"/>
                    <a:gd name="connsiteY61" fmla="*/ 9928 h 10000"/>
                    <a:gd name="connsiteX62" fmla="*/ 6328 w 10000"/>
                    <a:gd name="connsiteY62" fmla="*/ 9968 h 10000"/>
                    <a:gd name="connsiteX63" fmla="*/ 6060 w 10000"/>
                    <a:gd name="connsiteY63" fmla="*/ 9995 h 10000"/>
                    <a:gd name="connsiteX64" fmla="*/ 5778 w 10000"/>
                    <a:gd name="connsiteY64" fmla="*/ 10000 h 10000"/>
                    <a:gd name="connsiteX65" fmla="*/ 5489 w 10000"/>
                    <a:gd name="connsiteY65" fmla="*/ 9995 h 10000"/>
                    <a:gd name="connsiteX66" fmla="*/ 5221 w 10000"/>
                    <a:gd name="connsiteY66" fmla="*/ 9968 h 10000"/>
                    <a:gd name="connsiteX67" fmla="*/ 4975 w 10000"/>
                    <a:gd name="connsiteY67" fmla="*/ 9928 h 10000"/>
                    <a:gd name="connsiteX68" fmla="*/ 4543 w 10000"/>
                    <a:gd name="connsiteY68" fmla="*/ 9801 h 10000"/>
                    <a:gd name="connsiteX69" fmla="*/ 3737 w 10000"/>
                    <a:gd name="connsiteY69" fmla="*/ 8451 h 10000"/>
                    <a:gd name="connsiteX70" fmla="*/ 2188 w 10000"/>
                    <a:gd name="connsiteY70" fmla="*/ 8451 h 10000"/>
                    <a:gd name="connsiteX71" fmla="*/ 1949 w 10000"/>
                    <a:gd name="connsiteY71" fmla="*/ 8433 h 10000"/>
                    <a:gd name="connsiteX72" fmla="*/ 1717 w 10000"/>
                    <a:gd name="connsiteY72" fmla="*/ 8383 h 10000"/>
                    <a:gd name="connsiteX73" fmla="*/ 1495 w 10000"/>
                    <a:gd name="connsiteY73" fmla="*/ 8306 h 10000"/>
                    <a:gd name="connsiteX74" fmla="*/ 1285 w 10000"/>
                    <a:gd name="connsiteY74" fmla="*/ 8202 h 10000"/>
                    <a:gd name="connsiteX75" fmla="*/ 1081 w 10000"/>
                    <a:gd name="connsiteY75" fmla="*/ 8071 h 10000"/>
                    <a:gd name="connsiteX76" fmla="*/ 896 w 10000"/>
                    <a:gd name="connsiteY76" fmla="*/ 7912 h 10000"/>
                    <a:gd name="connsiteX77" fmla="*/ 721 w 10000"/>
                    <a:gd name="connsiteY77" fmla="*/ 7731 h 10000"/>
                    <a:gd name="connsiteX78" fmla="*/ 564 w 10000"/>
                    <a:gd name="connsiteY78" fmla="*/ 7532 h 10000"/>
                    <a:gd name="connsiteX79" fmla="*/ 421 w 10000"/>
                    <a:gd name="connsiteY79" fmla="*/ 7310 h 10000"/>
                    <a:gd name="connsiteX80" fmla="*/ 296 w 10000"/>
                    <a:gd name="connsiteY80" fmla="*/ 7074 h 10000"/>
                    <a:gd name="connsiteX81" fmla="*/ 193 w 10000"/>
                    <a:gd name="connsiteY81" fmla="*/ 6816 h 10000"/>
                    <a:gd name="connsiteX82" fmla="*/ 111 w 10000"/>
                    <a:gd name="connsiteY82" fmla="*/ 6549 h 10000"/>
                    <a:gd name="connsiteX83" fmla="*/ 46 w 10000"/>
                    <a:gd name="connsiteY83" fmla="*/ 6264 h 10000"/>
                    <a:gd name="connsiteX84" fmla="*/ 11 w 10000"/>
                    <a:gd name="connsiteY84" fmla="*/ 5974 h 10000"/>
                    <a:gd name="connsiteX85" fmla="*/ 0 w 10000"/>
                    <a:gd name="connsiteY85" fmla="*/ 5675 h 10000"/>
                    <a:gd name="connsiteX86" fmla="*/ 7 w 10000"/>
                    <a:gd name="connsiteY86" fmla="*/ 5385 h 10000"/>
                    <a:gd name="connsiteX87" fmla="*/ 43 w 10000"/>
                    <a:gd name="connsiteY87" fmla="*/ 5104 h 10000"/>
                    <a:gd name="connsiteX88" fmla="*/ 96 w 10000"/>
                    <a:gd name="connsiteY88" fmla="*/ 4837 h 10000"/>
                    <a:gd name="connsiteX89" fmla="*/ 175 w 10000"/>
                    <a:gd name="connsiteY89" fmla="*/ 4579 h 10000"/>
                    <a:gd name="connsiteX90" fmla="*/ 271 w 10000"/>
                    <a:gd name="connsiteY90" fmla="*/ 4325 h 10000"/>
                    <a:gd name="connsiteX91" fmla="*/ 385 w 10000"/>
                    <a:gd name="connsiteY91" fmla="*/ 4099 h 10000"/>
                    <a:gd name="connsiteX92" fmla="*/ 517 w 10000"/>
                    <a:gd name="connsiteY92" fmla="*/ 3877 h 10000"/>
                    <a:gd name="connsiteX93" fmla="*/ 667 w 10000"/>
                    <a:gd name="connsiteY93" fmla="*/ 3673 h 10000"/>
                    <a:gd name="connsiteX94" fmla="*/ 828 w 10000"/>
                    <a:gd name="connsiteY94" fmla="*/ 3496 h 10000"/>
                    <a:gd name="connsiteX95" fmla="*/ 1003 w 10000"/>
                    <a:gd name="connsiteY95" fmla="*/ 3333 h 10000"/>
                    <a:gd name="connsiteX96" fmla="*/ 1196 w 10000"/>
                    <a:gd name="connsiteY96" fmla="*/ 3193 h 10000"/>
                    <a:gd name="connsiteX97" fmla="*/ 1395 w 10000"/>
                    <a:gd name="connsiteY97" fmla="*/ 3080 h 10000"/>
                    <a:gd name="connsiteX98" fmla="*/ 1431 w 10000"/>
                    <a:gd name="connsiteY98" fmla="*/ 2794 h 10000"/>
                    <a:gd name="connsiteX99" fmla="*/ 1488 w 10000"/>
                    <a:gd name="connsiteY99" fmla="*/ 2523 h 10000"/>
                    <a:gd name="connsiteX100" fmla="*/ 1570 w 10000"/>
                    <a:gd name="connsiteY100" fmla="*/ 2260 h 10000"/>
                    <a:gd name="connsiteX101" fmla="*/ 1670 w 10000"/>
                    <a:gd name="connsiteY101" fmla="*/ 2020 h 10000"/>
                    <a:gd name="connsiteX102" fmla="*/ 1795 w 10000"/>
                    <a:gd name="connsiteY102" fmla="*/ 1789 h 10000"/>
                    <a:gd name="connsiteX103" fmla="*/ 1938 w 10000"/>
                    <a:gd name="connsiteY103" fmla="*/ 1585 h 10000"/>
                    <a:gd name="connsiteX104" fmla="*/ 2095 w 10000"/>
                    <a:gd name="connsiteY104" fmla="*/ 1404 h 10000"/>
                    <a:gd name="connsiteX105" fmla="*/ 2270 w 10000"/>
                    <a:gd name="connsiteY105" fmla="*/ 1236 h 10000"/>
                    <a:gd name="connsiteX106" fmla="*/ 2459 w 10000"/>
                    <a:gd name="connsiteY106" fmla="*/ 1101 h 10000"/>
                    <a:gd name="connsiteX107" fmla="*/ 2655 w 10000"/>
                    <a:gd name="connsiteY107" fmla="*/ 987 h 10000"/>
                    <a:gd name="connsiteX108" fmla="*/ 2873 w 10000"/>
                    <a:gd name="connsiteY108" fmla="*/ 910 h 10000"/>
                    <a:gd name="connsiteX109" fmla="*/ 3094 w 10000"/>
                    <a:gd name="connsiteY109" fmla="*/ 856 h 10000"/>
                    <a:gd name="connsiteX110" fmla="*/ 3323 w 10000"/>
                    <a:gd name="connsiteY110" fmla="*/ 838 h 10000"/>
                    <a:gd name="connsiteX111" fmla="*/ 3537 w 10000"/>
                    <a:gd name="connsiteY111" fmla="*/ 856 h 10000"/>
                    <a:gd name="connsiteX112" fmla="*/ 3744 w 10000"/>
                    <a:gd name="connsiteY112" fmla="*/ 897 h 10000"/>
                    <a:gd name="connsiteX113" fmla="*/ 3911 w 10000"/>
                    <a:gd name="connsiteY113" fmla="*/ 697 h 10000"/>
                    <a:gd name="connsiteX114" fmla="*/ 4094 w 10000"/>
                    <a:gd name="connsiteY114" fmla="*/ 521 h 10000"/>
                    <a:gd name="connsiteX115" fmla="*/ 4290 w 10000"/>
                    <a:gd name="connsiteY115" fmla="*/ 362 h 10000"/>
                    <a:gd name="connsiteX116" fmla="*/ 4490 w 10000"/>
                    <a:gd name="connsiteY116" fmla="*/ 236 h 10000"/>
                    <a:gd name="connsiteX117" fmla="*/ 4707 w 10000"/>
                    <a:gd name="connsiteY117" fmla="*/ 131 h 10000"/>
                    <a:gd name="connsiteX118" fmla="*/ 4925 w 10000"/>
                    <a:gd name="connsiteY118" fmla="*/ 59 h 10000"/>
                    <a:gd name="connsiteX119" fmla="*/ 5157 w 10000"/>
                    <a:gd name="connsiteY119" fmla="*/ 18 h 10000"/>
                    <a:gd name="connsiteX120" fmla="*/ 5389 w 10000"/>
                    <a:gd name="connsiteY120" fmla="*/ 0 h 10000"/>
                    <a:gd name="connsiteX0" fmla="*/ 5389 w 10000"/>
                    <a:gd name="connsiteY0" fmla="*/ 0 h 10000"/>
                    <a:gd name="connsiteX1" fmla="*/ 5621 w 10000"/>
                    <a:gd name="connsiteY1" fmla="*/ 14 h 10000"/>
                    <a:gd name="connsiteX2" fmla="*/ 5846 w 10000"/>
                    <a:gd name="connsiteY2" fmla="*/ 59 h 10000"/>
                    <a:gd name="connsiteX3" fmla="*/ 6067 w 10000"/>
                    <a:gd name="connsiteY3" fmla="*/ 131 h 10000"/>
                    <a:gd name="connsiteX4" fmla="*/ 6278 w 10000"/>
                    <a:gd name="connsiteY4" fmla="*/ 231 h 10000"/>
                    <a:gd name="connsiteX5" fmla="*/ 6478 w 10000"/>
                    <a:gd name="connsiteY5" fmla="*/ 349 h 10000"/>
                    <a:gd name="connsiteX6" fmla="*/ 6667 w 10000"/>
                    <a:gd name="connsiteY6" fmla="*/ 498 h 10000"/>
                    <a:gd name="connsiteX7" fmla="*/ 6842 w 10000"/>
                    <a:gd name="connsiteY7" fmla="*/ 670 h 10000"/>
                    <a:gd name="connsiteX8" fmla="*/ 7002 w 10000"/>
                    <a:gd name="connsiteY8" fmla="*/ 861 h 10000"/>
                    <a:gd name="connsiteX9" fmla="*/ 7148 w 10000"/>
                    <a:gd name="connsiteY9" fmla="*/ 1073 h 10000"/>
                    <a:gd name="connsiteX10" fmla="*/ 7284 w 10000"/>
                    <a:gd name="connsiteY10" fmla="*/ 1304 h 10000"/>
                    <a:gd name="connsiteX11" fmla="*/ 7395 w 10000"/>
                    <a:gd name="connsiteY11" fmla="*/ 1549 h 10000"/>
                    <a:gd name="connsiteX12" fmla="*/ 7484 w 10000"/>
                    <a:gd name="connsiteY12" fmla="*/ 1812 h 10000"/>
                    <a:gd name="connsiteX13" fmla="*/ 7705 w 10000"/>
                    <a:gd name="connsiteY13" fmla="*/ 1866 h 10000"/>
                    <a:gd name="connsiteX14" fmla="*/ 7912 w 10000"/>
                    <a:gd name="connsiteY14" fmla="*/ 1943 h 10000"/>
                    <a:gd name="connsiteX15" fmla="*/ 8108 w 10000"/>
                    <a:gd name="connsiteY15" fmla="*/ 2056 h 10000"/>
                    <a:gd name="connsiteX16" fmla="*/ 8294 w 10000"/>
                    <a:gd name="connsiteY16" fmla="*/ 2192 h 10000"/>
                    <a:gd name="connsiteX17" fmla="*/ 8465 w 10000"/>
                    <a:gd name="connsiteY17" fmla="*/ 2351 h 10000"/>
                    <a:gd name="connsiteX18" fmla="*/ 8619 w 10000"/>
                    <a:gd name="connsiteY18" fmla="*/ 2532 h 10000"/>
                    <a:gd name="connsiteX19" fmla="*/ 8762 w 10000"/>
                    <a:gd name="connsiteY19" fmla="*/ 2726 h 10000"/>
                    <a:gd name="connsiteX20" fmla="*/ 8883 w 10000"/>
                    <a:gd name="connsiteY20" fmla="*/ 2948 h 10000"/>
                    <a:gd name="connsiteX21" fmla="*/ 8986 w 10000"/>
                    <a:gd name="connsiteY21" fmla="*/ 3184 h 10000"/>
                    <a:gd name="connsiteX22" fmla="*/ 9069 w 10000"/>
                    <a:gd name="connsiteY22" fmla="*/ 3433 h 10000"/>
                    <a:gd name="connsiteX23" fmla="*/ 9129 w 10000"/>
                    <a:gd name="connsiteY23" fmla="*/ 3700 h 10000"/>
                    <a:gd name="connsiteX24" fmla="*/ 9168 w 10000"/>
                    <a:gd name="connsiteY24" fmla="*/ 3976 h 10000"/>
                    <a:gd name="connsiteX25" fmla="*/ 9183 w 10000"/>
                    <a:gd name="connsiteY25" fmla="*/ 4262 h 10000"/>
                    <a:gd name="connsiteX26" fmla="*/ 9176 w 10000"/>
                    <a:gd name="connsiteY26" fmla="*/ 4407 h 10000"/>
                    <a:gd name="connsiteX27" fmla="*/ 9340 w 10000"/>
                    <a:gd name="connsiteY27" fmla="*/ 4552 h 10000"/>
                    <a:gd name="connsiteX28" fmla="*/ 9486 w 10000"/>
                    <a:gd name="connsiteY28" fmla="*/ 4710 h 10000"/>
                    <a:gd name="connsiteX29" fmla="*/ 9618 w 10000"/>
                    <a:gd name="connsiteY29" fmla="*/ 4896 h 10000"/>
                    <a:gd name="connsiteX30" fmla="*/ 9729 w 10000"/>
                    <a:gd name="connsiteY30" fmla="*/ 5095 h 10000"/>
                    <a:gd name="connsiteX31" fmla="*/ 9825 w 10000"/>
                    <a:gd name="connsiteY31" fmla="*/ 5308 h 10000"/>
                    <a:gd name="connsiteX32" fmla="*/ 9904 w 10000"/>
                    <a:gd name="connsiteY32" fmla="*/ 5530 h 10000"/>
                    <a:gd name="connsiteX33" fmla="*/ 9957 w 10000"/>
                    <a:gd name="connsiteY33" fmla="*/ 5770 h 10000"/>
                    <a:gd name="connsiteX34" fmla="*/ 9993 w 10000"/>
                    <a:gd name="connsiteY34" fmla="*/ 6019 h 10000"/>
                    <a:gd name="connsiteX35" fmla="*/ 10000 w 10000"/>
                    <a:gd name="connsiteY35" fmla="*/ 6273 h 10000"/>
                    <a:gd name="connsiteX36" fmla="*/ 9989 w 10000"/>
                    <a:gd name="connsiteY36" fmla="*/ 6544 h 10000"/>
                    <a:gd name="connsiteX37" fmla="*/ 9950 w 10000"/>
                    <a:gd name="connsiteY37" fmla="*/ 6807 h 10000"/>
                    <a:gd name="connsiteX38" fmla="*/ 9889 w 10000"/>
                    <a:gd name="connsiteY38" fmla="*/ 7061 h 10000"/>
                    <a:gd name="connsiteX39" fmla="*/ 9804 w 10000"/>
                    <a:gd name="connsiteY39" fmla="*/ 7296 h 10000"/>
                    <a:gd name="connsiteX40" fmla="*/ 9693 w 10000"/>
                    <a:gd name="connsiteY40" fmla="*/ 7514 h 10000"/>
                    <a:gd name="connsiteX41" fmla="*/ 9568 w 10000"/>
                    <a:gd name="connsiteY41" fmla="*/ 7717 h 10000"/>
                    <a:gd name="connsiteX42" fmla="*/ 9429 w 10000"/>
                    <a:gd name="connsiteY42" fmla="*/ 7899 h 10000"/>
                    <a:gd name="connsiteX43" fmla="*/ 9268 w 10000"/>
                    <a:gd name="connsiteY43" fmla="*/ 8057 h 10000"/>
                    <a:gd name="connsiteX44" fmla="*/ 9090 w 10000"/>
                    <a:gd name="connsiteY44" fmla="*/ 8193 h 10000"/>
                    <a:gd name="connsiteX45" fmla="*/ 8904 w 10000"/>
                    <a:gd name="connsiteY45" fmla="*/ 8302 h 10000"/>
                    <a:gd name="connsiteX46" fmla="*/ 8708 w 10000"/>
                    <a:gd name="connsiteY46" fmla="*/ 8383 h 10000"/>
                    <a:gd name="connsiteX47" fmla="*/ 8501 w 10000"/>
                    <a:gd name="connsiteY47" fmla="*/ 8433 h 10000"/>
                    <a:gd name="connsiteX48" fmla="*/ 8287 w 10000"/>
                    <a:gd name="connsiteY48" fmla="*/ 8451 h 10000"/>
                    <a:gd name="connsiteX49" fmla="*/ 8287 w 10000"/>
                    <a:gd name="connsiteY49" fmla="*/ 8451 h 10000"/>
                    <a:gd name="connsiteX50" fmla="*/ 7812 w 10000"/>
                    <a:gd name="connsiteY50" fmla="*/ 8451 h 10000"/>
                    <a:gd name="connsiteX51" fmla="*/ 7812 w 10000"/>
                    <a:gd name="connsiteY51" fmla="*/ 8895 h 10000"/>
                    <a:gd name="connsiteX52" fmla="*/ 7805 w 10000"/>
                    <a:gd name="connsiteY52" fmla="*/ 9008 h 10000"/>
                    <a:gd name="connsiteX53" fmla="*/ 7773 w 10000"/>
                    <a:gd name="connsiteY53" fmla="*/ 9112 h 10000"/>
                    <a:gd name="connsiteX54" fmla="*/ 7727 w 10000"/>
                    <a:gd name="connsiteY54" fmla="*/ 9216 h 10000"/>
                    <a:gd name="connsiteX55" fmla="*/ 7627 w 10000"/>
                    <a:gd name="connsiteY55" fmla="*/ 9366 h 10000"/>
                    <a:gd name="connsiteX56" fmla="*/ 7502 w 10000"/>
                    <a:gd name="connsiteY56" fmla="*/ 9497 h 10000"/>
                    <a:gd name="connsiteX57" fmla="*/ 7359 w 10000"/>
                    <a:gd name="connsiteY57" fmla="*/ 9615 h 10000"/>
                    <a:gd name="connsiteX58" fmla="*/ 7191 w 10000"/>
                    <a:gd name="connsiteY58" fmla="*/ 9715 h 10000"/>
                    <a:gd name="connsiteX59" fmla="*/ 7006 w 10000"/>
                    <a:gd name="connsiteY59" fmla="*/ 9801 h 10000"/>
                    <a:gd name="connsiteX60" fmla="*/ 6802 w 10000"/>
                    <a:gd name="connsiteY60" fmla="*/ 9873 h 10000"/>
                    <a:gd name="connsiteX61" fmla="*/ 6574 w 10000"/>
                    <a:gd name="connsiteY61" fmla="*/ 9928 h 10000"/>
                    <a:gd name="connsiteX62" fmla="*/ 6328 w 10000"/>
                    <a:gd name="connsiteY62" fmla="*/ 9968 h 10000"/>
                    <a:gd name="connsiteX63" fmla="*/ 6060 w 10000"/>
                    <a:gd name="connsiteY63" fmla="*/ 9995 h 10000"/>
                    <a:gd name="connsiteX64" fmla="*/ 5778 w 10000"/>
                    <a:gd name="connsiteY64" fmla="*/ 10000 h 10000"/>
                    <a:gd name="connsiteX65" fmla="*/ 5489 w 10000"/>
                    <a:gd name="connsiteY65" fmla="*/ 9995 h 10000"/>
                    <a:gd name="connsiteX66" fmla="*/ 5221 w 10000"/>
                    <a:gd name="connsiteY66" fmla="*/ 9968 h 10000"/>
                    <a:gd name="connsiteX67" fmla="*/ 4975 w 10000"/>
                    <a:gd name="connsiteY67" fmla="*/ 9928 h 10000"/>
                    <a:gd name="connsiteX68" fmla="*/ 3737 w 10000"/>
                    <a:gd name="connsiteY68" fmla="*/ 8451 h 10000"/>
                    <a:gd name="connsiteX69" fmla="*/ 2188 w 10000"/>
                    <a:gd name="connsiteY69" fmla="*/ 8451 h 10000"/>
                    <a:gd name="connsiteX70" fmla="*/ 1949 w 10000"/>
                    <a:gd name="connsiteY70" fmla="*/ 8433 h 10000"/>
                    <a:gd name="connsiteX71" fmla="*/ 1717 w 10000"/>
                    <a:gd name="connsiteY71" fmla="*/ 8383 h 10000"/>
                    <a:gd name="connsiteX72" fmla="*/ 1495 w 10000"/>
                    <a:gd name="connsiteY72" fmla="*/ 8306 h 10000"/>
                    <a:gd name="connsiteX73" fmla="*/ 1285 w 10000"/>
                    <a:gd name="connsiteY73" fmla="*/ 8202 h 10000"/>
                    <a:gd name="connsiteX74" fmla="*/ 1081 w 10000"/>
                    <a:gd name="connsiteY74" fmla="*/ 8071 h 10000"/>
                    <a:gd name="connsiteX75" fmla="*/ 896 w 10000"/>
                    <a:gd name="connsiteY75" fmla="*/ 7912 h 10000"/>
                    <a:gd name="connsiteX76" fmla="*/ 721 w 10000"/>
                    <a:gd name="connsiteY76" fmla="*/ 7731 h 10000"/>
                    <a:gd name="connsiteX77" fmla="*/ 564 w 10000"/>
                    <a:gd name="connsiteY77" fmla="*/ 7532 h 10000"/>
                    <a:gd name="connsiteX78" fmla="*/ 421 w 10000"/>
                    <a:gd name="connsiteY78" fmla="*/ 7310 h 10000"/>
                    <a:gd name="connsiteX79" fmla="*/ 296 w 10000"/>
                    <a:gd name="connsiteY79" fmla="*/ 7074 h 10000"/>
                    <a:gd name="connsiteX80" fmla="*/ 193 w 10000"/>
                    <a:gd name="connsiteY80" fmla="*/ 6816 h 10000"/>
                    <a:gd name="connsiteX81" fmla="*/ 111 w 10000"/>
                    <a:gd name="connsiteY81" fmla="*/ 6549 h 10000"/>
                    <a:gd name="connsiteX82" fmla="*/ 46 w 10000"/>
                    <a:gd name="connsiteY82" fmla="*/ 6264 h 10000"/>
                    <a:gd name="connsiteX83" fmla="*/ 11 w 10000"/>
                    <a:gd name="connsiteY83" fmla="*/ 5974 h 10000"/>
                    <a:gd name="connsiteX84" fmla="*/ 0 w 10000"/>
                    <a:gd name="connsiteY84" fmla="*/ 5675 h 10000"/>
                    <a:gd name="connsiteX85" fmla="*/ 7 w 10000"/>
                    <a:gd name="connsiteY85" fmla="*/ 5385 h 10000"/>
                    <a:gd name="connsiteX86" fmla="*/ 43 w 10000"/>
                    <a:gd name="connsiteY86" fmla="*/ 5104 h 10000"/>
                    <a:gd name="connsiteX87" fmla="*/ 96 w 10000"/>
                    <a:gd name="connsiteY87" fmla="*/ 4837 h 10000"/>
                    <a:gd name="connsiteX88" fmla="*/ 175 w 10000"/>
                    <a:gd name="connsiteY88" fmla="*/ 4579 h 10000"/>
                    <a:gd name="connsiteX89" fmla="*/ 271 w 10000"/>
                    <a:gd name="connsiteY89" fmla="*/ 4325 h 10000"/>
                    <a:gd name="connsiteX90" fmla="*/ 385 w 10000"/>
                    <a:gd name="connsiteY90" fmla="*/ 4099 h 10000"/>
                    <a:gd name="connsiteX91" fmla="*/ 517 w 10000"/>
                    <a:gd name="connsiteY91" fmla="*/ 3877 h 10000"/>
                    <a:gd name="connsiteX92" fmla="*/ 667 w 10000"/>
                    <a:gd name="connsiteY92" fmla="*/ 3673 h 10000"/>
                    <a:gd name="connsiteX93" fmla="*/ 828 w 10000"/>
                    <a:gd name="connsiteY93" fmla="*/ 3496 h 10000"/>
                    <a:gd name="connsiteX94" fmla="*/ 1003 w 10000"/>
                    <a:gd name="connsiteY94" fmla="*/ 3333 h 10000"/>
                    <a:gd name="connsiteX95" fmla="*/ 1196 w 10000"/>
                    <a:gd name="connsiteY95" fmla="*/ 3193 h 10000"/>
                    <a:gd name="connsiteX96" fmla="*/ 1395 w 10000"/>
                    <a:gd name="connsiteY96" fmla="*/ 3080 h 10000"/>
                    <a:gd name="connsiteX97" fmla="*/ 1431 w 10000"/>
                    <a:gd name="connsiteY97" fmla="*/ 2794 h 10000"/>
                    <a:gd name="connsiteX98" fmla="*/ 1488 w 10000"/>
                    <a:gd name="connsiteY98" fmla="*/ 2523 h 10000"/>
                    <a:gd name="connsiteX99" fmla="*/ 1570 w 10000"/>
                    <a:gd name="connsiteY99" fmla="*/ 2260 h 10000"/>
                    <a:gd name="connsiteX100" fmla="*/ 1670 w 10000"/>
                    <a:gd name="connsiteY100" fmla="*/ 2020 h 10000"/>
                    <a:gd name="connsiteX101" fmla="*/ 1795 w 10000"/>
                    <a:gd name="connsiteY101" fmla="*/ 1789 h 10000"/>
                    <a:gd name="connsiteX102" fmla="*/ 1938 w 10000"/>
                    <a:gd name="connsiteY102" fmla="*/ 1585 h 10000"/>
                    <a:gd name="connsiteX103" fmla="*/ 2095 w 10000"/>
                    <a:gd name="connsiteY103" fmla="*/ 1404 h 10000"/>
                    <a:gd name="connsiteX104" fmla="*/ 2270 w 10000"/>
                    <a:gd name="connsiteY104" fmla="*/ 1236 h 10000"/>
                    <a:gd name="connsiteX105" fmla="*/ 2459 w 10000"/>
                    <a:gd name="connsiteY105" fmla="*/ 1101 h 10000"/>
                    <a:gd name="connsiteX106" fmla="*/ 2655 w 10000"/>
                    <a:gd name="connsiteY106" fmla="*/ 987 h 10000"/>
                    <a:gd name="connsiteX107" fmla="*/ 2873 w 10000"/>
                    <a:gd name="connsiteY107" fmla="*/ 910 h 10000"/>
                    <a:gd name="connsiteX108" fmla="*/ 3094 w 10000"/>
                    <a:gd name="connsiteY108" fmla="*/ 856 h 10000"/>
                    <a:gd name="connsiteX109" fmla="*/ 3323 w 10000"/>
                    <a:gd name="connsiteY109" fmla="*/ 838 h 10000"/>
                    <a:gd name="connsiteX110" fmla="*/ 3537 w 10000"/>
                    <a:gd name="connsiteY110" fmla="*/ 856 h 10000"/>
                    <a:gd name="connsiteX111" fmla="*/ 3744 w 10000"/>
                    <a:gd name="connsiteY111" fmla="*/ 897 h 10000"/>
                    <a:gd name="connsiteX112" fmla="*/ 3911 w 10000"/>
                    <a:gd name="connsiteY112" fmla="*/ 697 h 10000"/>
                    <a:gd name="connsiteX113" fmla="*/ 4094 w 10000"/>
                    <a:gd name="connsiteY113" fmla="*/ 521 h 10000"/>
                    <a:gd name="connsiteX114" fmla="*/ 4290 w 10000"/>
                    <a:gd name="connsiteY114" fmla="*/ 362 h 10000"/>
                    <a:gd name="connsiteX115" fmla="*/ 4490 w 10000"/>
                    <a:gd name="connsiteY115" fmla="*/ 236 h 10000"/>
                    <a:gd name="connsiteX116" fmla="*/ 4707 w 10000"/>
                    <a:gd name="connsiteY116" fmla="*/ 131 h 10000"/>
                    <a:gd name="connsiteX117" fmla="*/ 4925 w 10000"/>
                    <a:gd name="connsiteY117" fmla="*/ 59 h 10000"/>
                    <a:gd name="connsiteX118" fmla="*/ 5157 w 10000"/>
                    <a:gd name="connsiteY118" fmla="*/ 18 h 10000"/>
                    <a:gd name="connsiteX119" fmla="*/ 5389 w 10000"/>
                    <a:gd name="connsiteY119" fmla="*/ 0 h 10000"/>
                    <a:gd name="connsiteX0" fmla="*/ 5389 w 10000"/>
                    <a:gd name="connsiteY0" fmla="*/ 0 h 10000"/>
                    <a:gd name="connsiteX1" fmla="*/ 5621 w 10000"/>
                    <a:gd name="connsiteY1" fmla="*/ 14 h 10000"/>
                    <a:gd name="connsiteX2" fmla="*/ 5846 w 10000"/>
                    <a:gd name="connsiteY2" fmla="*/ 59 h 10000"/>
                    <a:gd name="connsiteX3" fmla="*/ 6067 w 10000"/>
                    <a:gd name="connsiteY3" fmla="*/ 131 h 10000"/>
                    <a:gd name="connsiteX4" fmla="*/ 6278 w 10000"/>
                    <a:gd name="connsiteY4" fmla="*/ 231 h 10000"/>
                    <a:gd name="connsiteX5" fmla="*/ 6478 w 10000"/>
                    <a:gd name="connsiteY5" fmla="*/ 349 h 10000"/>
                    <a:gd name="connsiteX6" fmla="*/ 6667 w 10000"/>
                    <a:gd name="connsiteY6" fmla="*/ 498 h 10000"/>
                    <a:gd name="connsiteX7" fmla="*/ 6842 w 10000"/>
                    <a:gd name="connsiteY7" fmla="*/ 670 h 10000"/>
                    <a:gd name="connsiteX8" fmla="*/ 7002 w 10000"/>
                    <a:gd name="connsiteY8" fmla="*/ 861 h 10000"/>
                    <a:gd name="connsiteX9" fmla="*/ 7148 w 10000"/>
                    <a:gd name="connsiteY9" fmla="*/ 1073 h 10000"/>
                    <a:gd name="connsiteX10" fmla="*/ 7284 w 10000"/>
                    <a:gd name="connsiteY10" fmla="*/ 1304 h 10000"/>
                    <a:gd name="connsiteX11" fmla="*/ 7395 w 10000"/>
                    <a:gd name="connsiteY11" fmla="*/ 1549 h 10000"/>
                    <a:gd name="connsiteX12" fmla="*/ 7484 w 10000"/>
                    <a:gd name="connsiteY12" fmla="*/ 1812 h 10000"/>
                    <a:gd name="connsiteX13" fmla="*/ 7705 w 10000"/>
                    <a:gd name="connsiteY13" fmla="*/ 1866 h 10000"/>
                    <a:gd name="connsiteX14" fmla="*/ 7912 w 10000"/>
                    <a:gd name="connsiteY14" fmla="*/ 1943 h 10000"/>
                    <a:gd name="connsiteX15" fmla="*/ 8108 w 10000"/>
                    <a:gd name="connsiteY15" fmla="*/ 2056 h 10000"/>
                    <a:gd name="connsiteX16" fmla="*/ 8294 w 10000"/>
                    <a:gd name="connsiteY16" fmla="*/ 2192 h 10000"/>
                    <a:gd name="connsiteX17" fmla="*/ 8465 w 10000"/>
                    <a:gd name="connsiteY17" fmla="*/ 2351 h 10000"/>
                    <a:gd name="connsiteX18" fmla="*/ 8619 w 10000"/>
                    <a:gd name="connsiteY18" fmla="*/ 2532 h 10000"/>
                    <a:gd name="connsiteX19" fmla="*/ 8762 w 10000"/>
                    <a:gd name="connsiteY19" fmla="*/ 2726 h 10000"/>
                    <a:gd name="connsiteX20" fmla="*/ 8883 w 10000"/>
                    <a:gd name="connsiteY20" fmla="*/ 2948 h 10000"/>
                    <a:gd name="connsiteX21" fmla="*/ 8986 w 10000"/>
                    <a:gd name="connsiteY21" fmla="*/ 3184 h 10000"/>
                    <a:gd name="connsiteX22" fmla="*/ 9069 w 10000"/>
                    <a:gd name="connsiteY22" fmla="*/ 3433 h 10000"/>
                    <a:gd name="connsiteX23" fmla="*/ 9129 w 10000"/>
                    <a:gd name="connsiteY23" fmla="*/ 3700 h 10000"/>
                    <a:gd name="connsiteX24" fmla="*/ 9168 w 10000"/>
                    <a:gd name="connsiteY24" fmla="*/ 3976 h 10000"/>
                    <a:gd name="connsiteX25" fmla="*/ 9183 w 10000"/>
                    <a:gd name="connsiteY25" fmla="*/ 4262 h 10000"/>
                    <a:gd name="connsiteX26" fmla="*/ 9176 w 10000"/>
                    <a:gd name="connsiteY26" fmla="*/ 4407 h 10000"/>
                    <a:gd name="connsiteX27" fmla="*/ 9340 w 10000"/>
                    <a:gd name="connsiteY27" fmla="*/ 4552 h 10000"/>
                    <a:gd name="connsiteX28" fmla="*/ 9486 w 10000"/>
                    <a:gd name="connsiteY28" fmla="*/ 4710 h 10000"/>
                    <a:gd name="connsiteX29" fmla="*/ 9618 w 10000"/>
                    <a:gd name="connsiteY29" fmla="*/ 4896 h 10000"/>
                    <a:gd name="connsiteX30" fmla="*/ 9729 w 10000"/>
                    <a:gd name="connsiteY30" fmla="*/ 5095 h 10000"/>
                    <a:gd name="connsiteX31" fmla="*/ 9825 w 10000"/>
                    <a:gd name="connsiteY31" fmla="*/ 5308 h 10000"/>
                    <a:gd name="connsiteX32" fmla="*/ 9904 w 10000"/>
                    <a:gd name="connsiteY32" fmla="*/ 5530 h 10000"/>
                    <a:gd name="connsiteX33" fmla="*/ 9957 w 10000"/>
                    <a:gd name="connsiteY33" fmla="*/ 5770 h 10000"/>
                    <a:gd name="connsiteX34" fmla="*/ 9993 w 10000"/>
                    <a:gd name="connsiteY34" fmla="*/ 6019 h 10000"/>
                    <a:gd name="connsiteX35" fmla="*/ 10000 w 10000"/>
                    <a:gd name="connsiteY35" fmla="*/ 6273 h 10000"/>
                    <a:gd name="connsiteX36" fmla="*/ 9989 w 10000"/>
                    <a:gd name="connsiteY36" fmla="*/ 6544 h 10000"/>
                    <a:gd name="connsiteX37" fmla="*/ 9950 w 10000"/>
                    <a:gd name="connsiteY37" fmla="*/ 6807 h 10000"/>
                    <a:gd name="connsiteX38" fmla="*/ 9889 w 10000"/>
                    <a:gd name="connsiteY38" fmla="*/ 7061 h 10000"/>
                    <a:gd name="connsiteX39" fmla="*/ 9804 w 10000"/>
                    <a:gd name="connsiteY39" fmla="*/ 7296 h 10000"/>
                    <a:gd name="connsiteX40" fmla="*/ 9693 w 10000"/>
                    <a:gd name="connsiteY40" fmla="*/ 7514 h 10000"/>
                    <a:gd name="connsiteX41" fmla="*/ 9568 w 10000"/>
                    <a:gd name="connsiteY41" fmla="*/ 7717 h 10000"/>
                    <a:gd name="connsiteX42" fmla="*/ 9429 w 10000"/>
                    <a:gd name="connsiteY42" fmla="*/ 7899 h 10000"/>
                    <a:gd name="connsiteX43" fmla="*/ 9268 w 10000"/>
                    <a:gd name="connsiteY43" fmla="*/ 8057 h 10000"/>
                    <a:gd name="connsiteX44" fmla="*/ 9090 w 10000"/>
                    <a:gd name="connsiteY44" fmla="*/ 8193 h 10000"/>
                    <a:gd name="connsiteX45" fmla="*/ 8904 w 10000"/>
                    <a:gd name="connsiteY45" fmla="*/ 8302 h 10000"/>
                    <a:gd name="connsiteX46" fmla="*/ 8708 w 10000"/>
                    <a:gd name="connsiteY46" fmla="*/ 8383 h 10000"/>
                    <a:gd name="connsiteX47" fmla="*/ 8501 w 10000"/>
                    <a:gd name="connsiteY47" fmla="*/ 8433 h 10000"/>
                    <a:gd name="connsiteX48" fmla="*/ 8287 w 10000"/>
                    <a:gd name="connsiteY48" fmla="*/ 8451 h 10000"/>
                    <a:gd name="connsiteX49" fmla="*/ 8287 w 10000"/>
                    <a:gd name="connsiteY49" fmla="*/ 8451 h 10000"/>
                    <a:gd name="connsiteX50" fmla="*/ 7812 w 10000"/>
                    <a:gd name="connsiteY50" fmla="*/ 8451 h 10000"/>
                    <a:gd name="connsiteX51" fmla="*/ 7812 w 10000"/>
                    <a:gd name="connsiteY51" fmla="*/ 8895 h 10000"/>
                    <a:gd name="connsiteX52" fmla="*/ 7805 w 10000"/>
                    <a:gd name="connsiteY52" fmla="*/ 9008 h 10000"/>
                    <a:gd name="connsiteX53" fmla="*/ 7773 w 10000"/>
                    <a:gd name="connsiteY53" fmla="*/ 9112 h 10000"/>
                    <a:gd name="connsiteX54" fmla="*/ 7727 w 10000"/>
                    <a:gd name="connsiteY54" fmla="*/ 9216 h 10000"/>
                    <a:gd name="connsiteX55" fmla="*/ 7627 w 10000"/>
                    <a:gd name="connsiteY55" fmla="*/ 9366 h 10000"/>
                    <a:gd name="connsiteX56" fmla="*/ 7502 w 10000"/>
                    <a:gd name="connsiteY56" fmla="*/ 9497 h 10000"/>
                    <a:gd name="connsiteX57" fmla="*/ 7359 w 10000"/>
                    <a:gd name="connsiteY57" fmla="*/ 9615 h 10000"/>
                    <a:gd name="connsiteX58" fmla="*/ 7191 w 10000"/>
                    <a:gd name="connsiteY58" fmla="*/ 9715 h 10000"/>
                    <a:gd name="connsiteX59" fmla="*/ 7006 w 10000"/>
                    <a:gd name="connsiteY59" fmla="*/ 9801 h 10000"/>
                    <a:gd name="connsiteX60" fmla="*/ 6802 w 10000"/>
                    <a:gd name="connsiteY60" fmla="*/ 9873 h 10000"/>
                    <a:gd name="connsiteX61" fmla="*/ 6574 w 10000"/>
                    <a:gd name="connsiteY61" fmla="*/ 9928 h 10000"/>
                    <a:gd name="connsiteX62" fmla="*/ 6328 w 10000"/>
                    <a:gd name="connsiteY62" fmla="*/ 9968 h 10000"/>
                    <a:gd name="connsiteX63" fmla="*/ 6060 w 10000"/>
                    <a:gd name="connsiteY63" fmla="*/ 9995 h 10000"/>
                    <a:gd name="connsiteX64" fmla="*/ 5778 w 10000"/>
                    <a:gd name="connsiteY64" fmla="*/ 10000 h 10000"/>
                    <a:gd name="connsiteX65" fmla="*/ 5489 w 10000"/>
                    <a:gd name="connsiteY65" fmla="*/ 9995 h 10000"/>
                    <a:gd name="connsiteX66" fmla="*/ 5221 w 10000"/>
                    <a:gd name="connsiteY66" fmla="*/ 9968 h 10000"/>
                    <a:gd name="connsiteX67" fmla="*/ 3737 w 10000"/>
                    <a:gd name="connsiteY67" fmla="*/ 8451 h 10000"/>
                    <a:gd name="connsiteX68" fmla="*/ 2188 w 10000"/>
                    <a:gd name="connsiteY68" fmla="*/ 8451 h 10000"/>
                    <a:gd name="connsiteX69" fmla="*/ 1949 w 10000"/>
                    <a:gd name="connsiteY69" fmla="*/ 8433 h 10000"/>
                    <a:gd name="connsiteX70" fmla="*/ 1717 w 10000"/>
                    <a:gd name="connsiteY70" fmla="*/ 8383 h 10000"/>
                    <a:gd name="connsiteX71" fmla="*/ 1495 w 10000"/>
                    <a:gd name="connsiteY71" fmla="*/ 8306 h 10000"/>
                    <a:gd name="connsiteX72" fmla="*/ 1285 w 10000"/>
                    <a:gd name="connsiteY72" fmla="*/ 8202 h 10000"/>
                    <a:gd name="connsiteX73" fmla="*/ 1081 w 10000"/>
                    <a:gd name="connsiteY73" fmla="*/ 8071 h 10000"/>
                    <a:gd name="connsiteX74" fmla="*/ 896 w 10000"/>
                    <a:gd name="connsiteY74" fmla="*/ 7912 h 10000"/>
                    <a:gd name="connsiteX75" fmla="*/ 721 w 10000"/>
                    <a:gd name="connsiteY75" fmla="*/ 7731 h 10000"/>
                    <a:gd name="connsiteX76" fmla="*/ 564 w 10000"/>
                    <a:gd name="connsiteY76" fmla="*/ 7532 h 10000"/>
                    <a:gd name="connsiteX77" fmla="*/ 421 w 10000"/>
                    <a:gd name="connsiteY77" fmla="*/ 7310 h 10000"/>
                    <a:gd name="connsiteX78" fmla="*/ 296 w 10000"/>
                    <a:gd name="connsiteY78" fmla="*/ 7074 h 10000"/>
                    <a:gd name="connsiteX79" fmla="*/ 193 w 10000"/>
                    <a:gd name="connsiteY79" fmla="*/ 6816 h 10000"/>
                    <a:gd name="connsiteX80" fmla="*/ 111 w 10000"/>
                    <a:gd name="connsiteY80" fmla="*/ 6549 h 10000"/>
                    <a:gd name="connsiteX81" fmla="*/ 46 w 10000"/>
                    <a:gd name="connsiteY81" fmla="*/ 6264 h 10000"/>
                    <a:gd name="connsiteX82" fmla="*/ 11 w 10000"/>
                    <a:gd name="connsiteY82" fmla="*/ 5974 h 10000"/>
                    <a:gd name="connsiteX83" fmla="*/ 0 w 10000"/>
                    <a:gd name="connsiteY83" fmla="*/ 5675 h 10000"/>
                    <a:gd name="connsiteX84" fmla="*/ 7 w 10000"/>
                    <a:gd name="connsiteY84" fmla="*/ 5385 h 10000"/>
                    <a:gd name="connsiteX85" fmla="*/ 43 w 10000"/>
                    <a:gd name="connsiteY85" fmla="*/ 5104 h 10000"/>
                    <a:gd name="connsiteX86" fmla="*/ 96 w 10000"/>
                    <a:gd name="connsiteY86" fmla="*/ 4837 h 10000"/>
                    <a:gd name="connsiteX87" fmla="*/ 175 w 10000"/>
                    <a:gd name="connsiteY87" fmla="*/ 4579 h 10000"/>
                    <a:gd name="connsiteX88" fmla="*/ 271 w 10000"/>
                    <a:gd name="connsiteY88" fmla="*/ 4325 h 10000"/>
                    <a:gd name="connsiteX89" fmla="*/ 385 w 10000"/>
                    <a:gd name="connsiteY89" fmla="*/ 4099 h 10000"/>
                    <a:gd name="connsiteX90" fmla="*/ 517 w 10000"/>
                    <a:gd name="connsiteY90" fmla="*/ 3877 h 10000"/>
                    <a:gd name="connsiteX91" fmla="*/ 667 w 10000"/>
                    <a:gd name="connsiteY91" fmla="*/ 3673 h 10000"/>
                    <a:gd name="connsiteX92" fmla="*/ 828 w 10000"/>
                    <a:gd name="connsiteY92" fmla="*/ 3496 h 10000"/>
                    <a:gd name="connsiteX93" fmla="*/ 1003 w 10000"/>
                    <a:gd name="connsiteY93" fmla="*/ 3333 h 10000"/>
                    <a:gd name="connsiteX94" fmla="*/ 1196 w 10000"/>
                    <a:gd name="connsiteY94" fmla="*/ 3193 h 10000"/>
                    <a:gd name="connsiteX95" fmla="*/ 1395 w 10000"/>
                    <a:gd name="connsiteY95" fmla="*/ 3080 h 10000"/>
                    <a:gd name="connsiteX96" fmla="*/ 1431 w 10000"/>
                    <a:gd name="connsiteY96" fmla="*/ 2794 h 10000"/>
                    <a:gd name="connsiteX97" fmla="*/ 1488 w 10000"/>
                    <a:gd name="connsiteY97" fmla="*/ 2523 h 10000"/>
                    <a:gd name="connsiteX98" fmla="*/ 1570 w 10000"/>
                    <a:gd name="connsiteY98" fmla="*/ 2260 h 10000"/>
                    <a:gd name="connsiteX99" fmla="*/ 1670 w 10000"/>
                    <a:gd name="connsiteY99" fmla="*/ 2020 h 10000"/>
                    <a:gd name="connsiteX100" fmla="*/ 1795 w 10000"/>
                    <a:gd name="connsiteY100" fmla="*/ 1789 h 10000"/>
                    <a:gd name="connsiteX101" fmla="*/ 1938 w 10000"/>
                    <a:gd name="connsiteY101" fmla="*/ 1585 h 10000"/>
                    <a:gd name="connsiteX102" fmla="*/ 2095 w 10000"/>
                    <a:gd name="connsiteY102" fmla="*/ 1404 h 10000"/>
                    <a:gd name="connsiteX103" fmla="*/ 2270 w 10000"/>
                    <a:gd name="connsiteY103" fmla="*/ 1236 h 10000"/>
                    <a:gd name="connsiteX104" fmla="*/ 2459 w 10000"/>
                    <a:gd name="connsiteY104" fmla="*/ 1101 h 10000"/>
                    <a:gd name="connsiteX105" fmla="*/ 2655 w 10000"/>
                    <a:gd name="connsiteY105" fmla="*/ 987 h 10000"/>
                    <a:gd name="connsiteX106" fmla="*/ 2873 w 10000"/>
                    <a:gd name="connsiteY106" fmla="*/ 910 h 10000"/>
                    <a:gd name="connsiteX107" fmla="*/ 3094 w 10000"/>
                    <a:gd name="connsiteY107" fmla="*/ 856 h 10000"/>
                    <a:gd name="connsiteX108" fmla="*/ 3323 w 10000"/>
                    <a:gd name="connsiteY108" fmla="*/ 838 h 10000"/>
                    <a:gd name="connsiteX109" fmla="*/ 3537 w 10000"/>
                    <a:gd name="connsiteY109" fmla="*/ 856 h 10000"/>
                    <a:gd name="connsiteX110" fmla="*/ 3744 w 10000"/>
                    <a:gd name="connsiteY110" fmla="*/ 897 h 10000"/>
                    <a:gd name="connsiteX111" fmla="*/ 3911 w 10000"/>
                    <a:gd name="connsiteY111" fmla="*/ 697 h 10000"/>
                    <a:gd name="connsiteX112" fmla="*/ 4094 w 10000"/>
                    <a:gd name="connsiteY112" fmla="*/ 521 h 10000"/>
                    <a:gd name="connsiteX113" fmla="*/ 4290 w 10000"/>
                    <a:gd name="connsiteY113" fmla="*/ 362 h 10000"/>
                    <a:gd name="connsiteX114" fmla="*/ 4490 w 10000"/>
                    <a:gd name="connsiteY114" fmla="*/ 236 h 10000"/>
                    <a:gd name="connsiteX115" fmla="*/ 4707 w 10000"/>
                    <a:gd name="connsiteY115" fmla="*/ 131 h 10000"/>
                    <a:gd name="connsiteX116" fmla="*/ 4925 w 10000"/>
                    <a:gd name="connsiteY116" fmla="*/ 59 h 10000"/>
                    <a:gd name="connsiteX117" fmla="*/ 5157 w 10000"/>
                    <a:gd name="connsiteY117" fmla="*/ 18 h 10000"/>
                    <a:gd name="connsiteX118" fmla="*/ 5389 w 10000"/>
                    <a:gd name="connsiteY118" fmla="*/ 0 h 10000"/>
                    <a:gd name="connsiteX0" fmla="*/ 5389 w 10000"/>
                    <a:gd name="connsiteY0" fmla="*/ 0 h 10000"/>
                    <a:gd name="connsiteX1" fmla="*/ 5621 w 10000"/>
                    <a:gd name="connsiteY1" fmla="*/ 14 h 10000"/>
                    <a:gd name="connsiteX2" fmla="*/ 5846 w 10000"/>
                    <a:gd name="connsiteY2" fmla="*/ 59 h 10000"/>
                    <a:gd name="connsiteX3" fmla="*/ 6067 w 10000"/>
                    <a:gd name="connsiteY3" fmla="*/ 131 h 10000"/>
                    <a:gd name="connsiteX4" fmla="*/ 6278 w 10000"/>
                    <a:gd name="connsiteY4" fmla="*/ 231 h 10000"/>
                    <a:gd name="connsiteX5" fmla="*/ 6478 w 10000"/>
                    <a:gd name="connsiteY5" fmla="*/ 349 h 10000"/>
                    <a:gd name="connsiteX6" fmla="*/ 6667 w 10000"/>
                    <a:gd name="connsiteY6" fmla="*/ 498 h 10000"/>
                    <a:gd name="connsiteX7" fmla="*/ 6842 w 10000"/>
                    <a:gd name="connsiteY7" fmla="*/ 670 h 10000"/>
                    <a:gd name="connsiteX8" fmla="*/ 7002 w 10000"/>
                    <a:gd name="connsiteY8" fmla="*/ 861 h 10000"/>
                    <a:gd name="connsiteX9" fmla="*/ 7148 w 10000"/>
                    <a:gd name="connsiteY9" fmla="*/ 1073 h 10000"/>
                    <a:gd name="connsiteX10" fmla="*/ 7284 w 10000"/>
                    <a:gd name="connsiteY10" fmla="*/ 1304 h 10000"/>
                    <a:gd name="connsiteX11" fmla="*/ 7395 w 10000"/>
                    <a:gd name="connsiteY11" fmla="*/ 1549 h 10000"/>
                    <a:gd name="connsiteX12" fmla="*/ 7484 w 10000"/>
                    <a:gd name="connsiteY12" fmla="*/ 1812 h 10000"/>
                    <a:gd name="connsiteX13" fmla="*/ 7705 w 10000"/>
                    <a:gd name="connsiteY13" fmla="*/ 1866 h 10000"/>
                    <a:gd name="connsiteX14" fmla="*/ 7912 w 10000"/>
                    <a:gd name="connsiteY14" fmla="*/ 1943 h 10000"/>
                    <a:gd name="connsiteX15" fmla="*/ 8108 w 10000"/>
                    <a:gd name="connsiteY15" fmla="*/ 2056 h 10000"/>
                    <a:gd name="connsiteX16" fmla="*/ 8294 w 10000"/>
                    <a:gd name="connsiteY16" fmla="*/ 2192 h 10000"/>
                    <a:gd name="connsiteX17" fmla="*/ 8465 w 10000"/>
                    <a:gd name="connsiteY17" fmla="*/ 2351 h 10000"/>
                    <a:gd name="connsiteX18" fmla="*/ 8619 w 10000"/>
                    <a:gd name="connsiteY18" fmla="*/ 2532 h 10000"/>
                    <a:gd name="connsiteX19" fmla="*/ 8762 w 10000"/>
                    <a:gd name="connsiteY19" fmla="*/ 2726 h 10000"/>
                    <a:gd name="connsiteX20" fmla="*/ 8883 w 10000"/>
                    <a:gd name="connsiteY20" fmla="*/ 2948 h 10000"/>
                    <a:gd name="connsiteX21" fmla="*/ 8986 w 10000"/>
                    <a:gd name="connsiteY21" fmla="*/ 3184 h 10000"/>
                    <a:gd name="connsiteX22" fmla="*/ 9069 w 10000"/>
                    <a:gd name="connsiteY22" fmla="*/ 3433 h 10000"/>
                    <a:gd name="connsiteX23" fmla="*/ 9129 w 10000"/>
                    <a:gd name="connsiteY23" fmla="*/ 3700 h 10000"/>
                    <a:gd name="connsiteX24" fmla="*/ 9168 w 10000"/>
                    <a:gd name="connsiteY24" fmla="*/ 3976 h 10000"/>
                    <a:gd name="connsiteX25" fmla="*/ 9183 w 10000"/>
                    <a:gd name="connsiteY25" fmla="*/ 4262 h 10000"/>
                    <a:gd name="connsiteX26" fmla="*/ 9176 w 10000"/>
                    <a:gd name="connsiteY26" fmla="*/ 4407 h 10000"/>
                    <a:gd name="connsiteX27" fmla="*/ 9340 w 10000"/>
                    <a:gd name="connsiteY27" fmla="*/ 4552 h 10000"/>
                    <a:gd name="connsiteX28" fmla="*/ 9486 w 10000"/>
                    <a:gd name="connsiteY28" fmla="*/ 4710 h 10000"/>
                    <a:gd name="connsiteX29" fmla="*/ 9618 w 10000"/>
                    <a:gd name="connsiteY29" fmla="*/ 4896 h 10000"/>
                    <a:gd name="connsiteX30" fmla="*/ 9729 w 10000"/>
                    <a:gd name="connsiteY30" fmla="*/ 5095 h 10000"/>
                    <a:gd name="connsiteX31" fmla="*/ 9825 w 10000"/>
                    <a:gd name="connsiteY31" fmla="*/ 5308 h 10000"/>
                    <a:gd name="connsiteX32" fmla="*/ 9904 w 10000"/>
                    <a:gd name="connsiteY32" fmla="*/ 5530 h 10000"/>
                    <a:gd name="connsiteX33" fmla="*/ 9957 w 10000"/>
                    <a:gd name="connsiteY33" fmla="*/ 5770 h 10000"/>
                    <a:gd name="connsiteX34" fmla="*/ 9993 w 10000"/>
                    <a:gd name="connsiteY34" fmla="*/ 6019 h 10000"/>
                    <a:gd name="connsiteX35" fmla="*/ 10000 w 10000"/>
                    <a:gd name="connsiteY35" fmla="*/ 6273 h 10000"/>
                    <a:gd name="connsiteX36" fmla="*/ 9989 w 10000"/>
                    <a:gd name="connsiteY36" fmla="*/ 6544 h 10000"/>
                    <a:gd name="connsiteX37" fmla="*/ 9950 w 10000"/>
                    <a:gd name="connsiteY37" fmla="*/ 6807 h 10000"/>
                    <a:gd name="connsiteX38" fmla="*/ 9889 w 10000"/>
                    <a:gd name="connsiteY38" fmla="*/ 7061 h 10000"/>
                    <a:gd name="connsiteX39" fmla="*/ 9804 w 10000"/>
                    <a:gd name="connsiteY39" fmla="*/ 7296 h 10000"/>
                    <a:gd name="connsiteX40" fmla="*/ 9693 w 10000"/>
                    <a:gd name="connsiteY40" fmla="*/ 7514 h 10000"/>
                    <a:gd name="connsiteX41" fmla="*/ 9568 w 10000"/>
                    <a:gd name="connsiteY41" fmla="*/ 7717 h 10000"/>
                    <a:gd name="connsiteX42" fmla="*/ 9429 w 10000"/>
                    <a:gd name="connsiteY42" fmla="*/ 7899 h 10000"/>
                    <a:gd name="connsiteX43" fmla="*/ 9268 w 10000"/>
                    <a:gd name="connsiteY43" fmla="*/ 8057 h 10000"/>
                    <a:gd name="connsiteX44" fmla="*/ 9090 w 10000"/>
                    <a:gd name="connsiteY44" fmla="*/ 8193 h 10000"/>
                    <a:gd name="connsiteX45" fmla="*/ 8904 w 10000"/>
                    <a:gd name="connsiteY45" fmla="*/ 8302 h 10000"/>
                    <a:gd name="connsiteX46" fmla="*/ 8708 w 10000"/>
                    <a:gd name="connsiteY46" fmla="*/ 8383 h 10000"/>
                    <a:gd name="connsiteX47" fmla="*/ 8501 w 10000"/>
                    <a:gd name="connsiteY47" fmla="*/ 8433 h 10000"/>
                    <a:gd name="connsiteX48" fmla="*/ 8287 w 10000"/>
                    <a:gd name="connsiteY48" fmla="*/ 8451 h 10000"/>
                    <a:gd name="connsiteX49" fmla="*/ 8287 w 10000"/>
                    <a:gd name="connsiteY49" fmla="*/ 8451 h 10000"/>
                    <a:gd name="connsiteX50" fmla="*/ 7812 w 10000"/>
                    <a:gd name="connsiteY50" fmla="*/ 8451 h 10000"/>
                    <a:gd name="connsiteX51" fmla="*/ 7812 w 10000"/>
                    <a:gd name="connsiteY51" fmla="*/ 8895 h 10000"/>
                    <a:gd name="connsiteX52" fmla="*/ 7805 w 10000"/>
                    <a:gd name="connsiteY52" fmla="*/ 9008 h 10000"/>
                    <a:gd name="connsiteX53" fmla="*/ 7773 w 10000"/>
                    <a:gd name="connsiteY53" fmla="*/ 9112 h 10000"/>
                    <a:gd name="connsiteX54" fmla="*/ 7727 w 10000"/>
                    <a:gd name="connsiteY54" fmla="*/ 9216 h 10000"/>
                    <a:gd name="connsiteX55" fmla="*/ 7627 w 10000"/>
                    <a:gd name="connsiteY55" fmla="*/ 9366 h 10000"/>
                    <a:gd name="connsiteX56" fmla="*/ 7502 w 10000"/>
                    <a:gd name="connsiteY56" fmla="*/ 9497 h 10000"/>
                    <a:gd name="connsiteX57" fmla="*/ 7359 w 10000"/>
                    <a:gd name="connsiteY57" fmla="*/ 9615 h 10000"/>
                    <a:gd name="connsiteX58" fmla="*/ 7191 w 10000"/>
                    <a:gd name="connsiteY58" fmla="*/ 9715 h 10000"/>
                    <a:gd name="connsiteX59" fmla="*/ 7006 w 10000"/>
                    <a:gd name="connsiteY59" fmla="*/ 9801 h 10000"/>
                    <a:gd name="connsiteX60" fmla="*/ 6802 w 10000"/>
                    <a:gd name="connsiteY60" fmla="*/ 9873 h 10000"/>
                    <a:gd name="connsiteX61" fmla="*/ 6574 w 10000"/>
                    <a:gd name="connsiteY61" fmla="*/ 9928 h 10000"/>
                    <a:gd name="connsiteX62" fmla="*/ 6328 w 10000"/>
                    <a:gd name="connsiteY62" fmla="*/ 9968 h 10000"/>
                    <a:gd name="connsiteX63" fmla="*/ 6060 w 10000"/>
                    <a:gd name="connsiteY63" fmla="*/ 9995 h 10000"/>
                    <a:gd name="connsiteX64" fmla="*/ 5778 w 10000"/>
                    <a:gd name="connsiteY64" fmla="*/ 10000 h 10000"/>
                    <a:gd name="connsiteX65" fmla="*/ 5489 w 10000"/>
                    <a:gd name="connsiteY65" fmla="*/ 9995 h 10000"/>
                    <a:gd name="connsiteX66" fmla="*/ 3737 w 10000"/>
                    <a:gd name="connsiteY66" fmla="*/ 8451 h 10000"/>
                    <a:gd name="connsiteX67" fmla="*/ 2188 w 10000"/>
                    <a:gd name="connsiteY67" fmla="*/ 8451 h 10000"/>
                    <a:gd name="connsiteX68" fmla="*/ 1949 w 10000"/>
                    <a:gd name="connsiteY68" fmla="*/ 8433 h 10000"/>
                    <a:gd name="connsiteX69" fmla="*/ 1717 w 10000"/>
                    <a:gd name="connsiteY69" fmla="*/ 8383 h 10000"/>
                    <a:gd name="connsiteX70" fmla="*/ 1495 w 10000"/>
                    <a:gd name="connsiteY70" fmla="*/ 8306 h 10000"/>
                    <a:gd name="connsiteX71" fmla="*/ 1285 w 10000"/>
                    <a:gd name="connsiteY71" fmla="*/ 8202 h 10000"/>
                    <a:gd name="connsiteX72" fmla="*/ 1081 w 10000"/>
                    <a:gd name="connsiteY72" fmla="*/ 8071 h 10000"/>
                    <a:gd name="connsiteX73" fmla="*/ 896 w 10000"/>
                    <a:gd name="connsiteY73" fmla="*/ 7912 h 10000"/>
                    <a:gd name="connsiteX74" fmla="*/ 721 w 10000"/>
                    <a:gd name="connsiteY74" fmla="*/ 7731 h 10000"/>
                    <a:gd name="connsiteX75" fmla="*/ 564 w 10000"/>
                    <a:gd name="connsiteY75" fmla="*/ 7532 h 10000"/>
                    <a:gd name="connsiteX76" fmla="*/ 421 w 10000"/>
                    <a:gd name="connsiteY76" fmla="*/ 7310 h 10000"/>
                    <a:gd name="connsiteX77" fmla="*/ 296 w 10000"/>
                    <a:gd name="connsiteY77" fmla="*/ 7074 h 10000"/>
                    <a:gd name="connsiteX78" fmla="*/ 193 w 10000"/>
                    <a:gd name="connsiteY78" fmla="*/ 6816 h 10000"/>
                    <a:gd name="connsiteX79" fmla="*/ 111 w 10000"/>
                    <a:gd name="connsiteY79" fmla="*/ 6549 h 10000"/>
                    <a:gd name="connsiteX80" fmla="*/ 46 w 10000"/>
                    <a:gd name="connsiteY80" fmla="*/ 6264 h 10000"/>
                    <a:gd name="connsiteX81" fmla="*/ 11 w 10000"/>
                    <a:gd name="connsiteY81" fmla="*/ 5974 h 10000"/>
                    <a:gd name="connsiteX82" fmla="*/ 0 w 10000"/>
                    <a:gd name="connsiteY82" fmla="*/ 5675 h 10000"/>
                    <a:gd name="connsiteX83" fmla="*/ 7 w 10000"/>
                    <a:gd name="connsiteY83" fmla="*/ 5385 h 10000"/>
                    <a:gd name="connsiteX84" fmla="*/ 43 w 10000"/>
                    <a:gd name="connsiteY84" fmla="*/ 5104 h 10000"/>
                    <a:gd name="connsiteX85" fmla="*/ 96 w 10000"/>
                    <a:gd name="connsiteY85" fmla="*/ 4837 h 10000"/>
                    <a:gd name="connsiteX86" fmla="*/ 175 w 10000"/>
                    <a:gd name="connsiteY86" fmla="*/ 4579 h 10000"/>
                    <a:gd name="connsiteX87" fmla="*/ 271 w 10000"/>
                    <a:gd name="connsiteY87" fmla="*/ 4325 h 10000"/>
                    <a:gd name="connsiteX88" fmla="*/ 385 w 10000"/>
                    <a:gd name="connsiteY88" fmla="*/ 4099 h 10000"/>
                    <a:gd name="connsiteX89" fmla="*/ 517 w 10000"/>
                    <a:gd name="connsiteY89" fmla="*/ 3877 h 10000"/>
                    <a:gd name="connsiteX90" fmla="*/ 667 w 10000"/>
                    <a:gd name="connsiteY90" fmla="*/ 3673 h 10000"/>
                    <a:gd name="connsiteX91" fmla="*/ 828 w 10000"/>
                    <a:gd name="connsiteY91" fmla="*/ 3496 h 10000"/>
                    <a:gd name="connsiteX92" fmla="*/ 1003 w 10000"/>
                    <a:gd name="connsiteY92" fmla="*/ 3333 h 10000"/>
                    <a:gd name="connsiteX93" fmla="*/ 1196 w 10000"/>
                    <a:gd name="connsiteY93" fmla="*/ 3193 h 10000"/>
                    <a:gd name="connsiteX94" fmla="*/ 1395 w 10000"/>
                    <a:gd name="connsiteY94" fmla="*/ 3080 h 10000"/>
                    <a:gd name="connsiteX95" fmla="*/ 1431 w 10000"/>
                    <a:gd name="connsiteY95" fmla="*/ 2794 h 10000"/>
                    <a:gd name="connsiteX96" fmla="*/ 1488 w 10000"/>
                    <a:gd name="connsiteY96" fmla="*/ 2523 h 10000"/>
                    <a:gd name="connsiteX97" fmla="*/ 1570 w 10000"/>
                    <a:gd name="connsiteY97" fmla="*/ 2260 h 10000"/>
                    <a:gd name="connsiteX98" fmla="*/ 1670 w 10000"/>
                    <a:gd name="connsiteY98" fmla="*/ 2020 h 10000"/>
                    <a:gd name="connsiteX99" fmla="*/ 1795 w 10000"/>
                    <a:gd name="connsiteY99" fmla="*/ 1789 h 10000"/>
                    <a:gd name="connsiteX100" fmla="*/ 1938 w 10000"/>
                    <a:gd name="connsiteY100" fmla="*/ 1585 h 10000"/>
                    <a:gd name="connsiteX101" fmla="*/ 2095 w 10000"/>
                    <a:gd name="connsiteY101" fmla="*/ 1404 h 10000"/>
                    <a:gd name="connsiteX102" fmla="*/ 2270 w 10000"/>
                    <a:gd name="connsiteY102" fmla="*/ 1236 h 10000"/>
                    <a:gd name="connsiteX103" fmla="*/ 2459 w 10000"/>
                    <a:gd name="connsiteY103" fmla="*/ 1101 h 10000"/>
                    <a:gd name="connsiteX104" fmla="*/ 2655 w 10000"/>
                    <a:gd name="connsiteY104" fmla="*/ 987 h 10000"/>
                    <a:gd name="connsiteX105" fmla="*/ 2873 w 10000"/>
                    <a:gd name="connsiteY105" fmla="*/ 910 h 10000"/>
                    <a:gd name="connsiteX106" fmla="*/ 3094 w 10000"/>
                    <a:gd name="connsiteY106" fmla="*/ 856 h 10000"/>
                    <a:gd name="connsiteX107" fmla="*/ 3323 w 10000"/>
                    <a:gd name="connsiteY107" fmla="*/ 838 h 10000"/>
                    <a:gd name="connsiteX108" fmla="*/ 3537 w 10000"/>
                    <a:gd name="connsiteY108" fmla="*/ 856 h 10000"/>
                    <a:gd name="connsiteX109" fmla="*/ 3744 w 10000"/>
                    <a:gd name="connsiteY109" fmla="*/ 897 h 10000"/>
                    <a:gd name="connsiteX110" fmla="*/ 3911 w 10000"/>
                    <a:gd name="connsiteY110" fmla="*/ 697 h 10000"/>
                    <a:gd name="connsiteX111" fmla="*/ 4094 w 10000"/>
                    <a:gd name="connsiteY111" fmla="*/ 521 h 10000"/>
                    <a:gd name="connsiteX112" fmla="*/ 4290 w 10000"/>
                    <a:gd name="connsiteY112" fmla="*/ 362 h 10000"/>
                    <a:gd name="connsiteX113" fmla="*/ 4490 w 10000"/>
                    <a:gd name="connsiteY113" fmla="*/ 236 h 10000"/>
                    <a:gd name="connsiteX114" fmla="*/ 4707 w 10000"/>
                    <a:gd name="connsiteY114" fmla="*/ 131 h 10000"/>
                    <a:gd name="connsiteX115" fmla="*/ 4925 w 10000"/>
                    <a:gd name="connsiteY115" fmla="*/ 59 h 10000"/>
                    <a:gd name="connsiteX116" fmla="*/ 5157 w 10000"/>
                    <a:gd name="connsiteY116" fmla="*/ 18 h 10000"/>
                    <a:gd name="connsiteX117" fmla="*/ 5389 w 10000"/>
                    <a:gd name="connsiteY117" fmla="*/ 0 h 10000"/>
                    <a:gd name="connsiteX0" fmla="*/ 5389 w 10000"/>
                    <a:gd name="connsiteY0" fmla="*/ 0 h 10000"/>
                    <a:gd name="connsiteX1" fmla="*/ 5621 w 10000"/>
                    <a:gd name="connsiteY1" fmla="*/ 14 h 10000"/>
                    <a:gd name="connsiteX2" fmla="*/ 5846 w 10000"/>
                    <a:gd name="connsiteY2" fmla="*/ 59 h 10000"/>
                    <a:gd name="connsiteX3" fmla="*/ 6067 w 10000"/>
                    <a:gd name="connsiteY3" fmla="*/ 131 h 10000"/>
                    <a:gd name="connsiteX4" fmla="*/ 6278 w 10000"/>
                    <a:gd name="connsiteY4" fmla="*/ 231 h 10000"/>
                    <a:gd name="connsiteX5" fmla="*/ 6478 w 10000"/>
                    <a:gd name="connsiteY5" fmla="*/ 349 h 10000"/>
                    <a:gd name="connsiteX6" fmla="*/ 6667 w 10000"/>
                    <a:gd name="connsiteY6" fmla="*/ 498 h 10000"/>
                    <a:gd name="connsiteX7" fmla="*/ 6842 w 10000"/>
                    <a:gd name="connsiteY7" fmla="*/ 670 h 10000"/>
                    <a:gd name="connsiteX8" fmla="*/ 7002 w 10000"/>
                    <a:gd name="connsiteY8" fmla="*/ 861 h 10000"/>
                    <a:gd name="connsiteX9" fmla="*/ 7148 w 10000"/>
                    <a:gd name="connsiteY9" fmla="*/ 1073 h 10000"/>
                    <a:gd name="connsiteX10" fmla="*/ 7284 w 10000"/>
                    <a:gd name="connsiteY10" fmla="*/ 1304 h 10000"/>
                    <a:gd name="connsiteX11" fmla="*/ 7395 w 10000"/>
                    <a:gd name="connsiteY11" fmla="*/ 1549 h 10000"/>
                    <a:gd name="connsiteX12" fmla="*/ 7484 w 10000"/>
                    <a:gd name="connsiteY12" fmla="*/ 1812 h 10000"/>
                    <a:gd name="connsiteX13" fmla="*/ 7705 w 10000"/>
                    <a:gd name="connsiteY13" fmla="*/ 1866 h 10000"/>
                    <a:gd name="connsiteX14" fmla="*/ 7912 w 10000"/>
                    <a:gd name="connsiteY14" fmla="*/ 1943 h 10000"/>
                    <a:gd name="connsiteX15" fmla="*/ 8108 w 10000"/>
                    <a:gd name="connsiteY15" fmla="*/ 2056 h 10000"/>
                    <a:gd name="connsiteX16" fmla="*/ 8294 w 10000"/>
                    <a:gd name="connsiteY16" fmla="*/ 2192 h 10000"/>
                    <a:gd name="connsiteX17" fmla="*/ 8465 w 10000"/>
                    <a:gd name="connsiteY17" fmla="*/ 2351 h 10000"/>
                    <a:gd name="connsiteX18" fmla="*/ 8619 w 10000"/>
                    <a:gd name="connsiteY18" fmla="*/ 2532 h 10000"/>
                    <a:gd name="connsiteX19" fmla="*/ 8762 w 10000"/>
                    <a:gd name="connsiteY19" fmla="*/ 2726 h 10000"/>
                    <a:gd name="connsiteX20" fmla="*/ 8883 w 10000"/>
                    <a:gd name="connsiteY20" fmla="*/ 2948 h 10000"/>
                    <a:gd name="connsiteX21" fmla="*/ 8986 w 10000"/>
                    <a:gd name="connsiteY21" fmla="*/ 3184 h 10000"/>
                    <a:gd name="connsiteX22" fmla="*/ 9069 w 10000"/>
                    <a:gd name="connsiteY22" fmla="*/ 3433 h 10000"/>
                    <a:gd name="connsiteX23" fmla="*/ 9129 w 10000"/>
                    <a:gd name="connsiteY23" fmla="*/ 3700 h 10000"/>
                    <a:gd name="connsiteX24" fmla="*/ 9168 w 10000"/>
                    <a:gd name="connsiteY24" fmla="*/ 3976 h 10000"/>
                    <a:gd name="connsiteX25" fmla="*/ 9183 w 10000"/>
                    <a:gd name="connsiteY25" fmla="*/ 4262 h 10000"/>
                    <a:gd name="connsiteX26" fmla="*/ 9176 w 10000"/>
                    <a:gd name="connsiteY26" fmla="*/ 4407 h 10000"/>
                    <a:gd name="connsiteX27" fmla="*/ 9340 w 10000"/>
                    <a:gd name="connsiteY27" fmla="*/ 4552 h 10000"/>
                    <a:gd name="connsiteX28" fmla="*/ 9486 w 10000"/>
                    <a:gd name="connsiteY28" fmla="*/ 4710 h 10000"/>
                    <a:gd name="connsiteX29" fmla="*/ 9618 w 10000"/>
                    <a:gd name="connsiteY29" fmla="*/ 4896 h 10000"/>
                    <a:gd name="connsiteX30" fmla="*/ 9729 w 10000"/>
                    <a:gd name="connsiteY30" fmla="*/ 5095 h 10000"/>
                    <a:gd name="connsiteX31" fmla="*/ 9825 w 10000"/>
                    <a:gd name="connsiteY31" fmla="*/ 5308 h 10000"/>
                    <a:gd name="connsiteX32" fmla="*/ 9904 w 10000"/>
                    <a:gd name="connsiteY32" fmla="*/ 5530 h 10000"/>
                    <a:gd name="connsiteX33" fmla="*/ 9957 w 10000"/>
                    <a:gd name="connsiteY33" fmla="*/ 5770 h 10000"/>
                    <a:gd name="connsiteX34" fmla="*/ 9993 w 10000"/>
                    <a:gd name="connsiteY34" fmla="*/ 6019 h 10000"/>
                    <a:gd name="connsiteX35" fmla="*/ 10000 w 10000"/>
                    <a:gd name="connsiteY35" fmla="*/ 6273 h 10000"/>
                    <a:gd name="connsiteX36" fmla="*/ 9989 w 10000"/>
                    <a:gd name="connsiteY36" fmla="*/ 6544 h 10000"/>
                    <a:gd name="connsiteX37" fmla="*/ 9950 w 10000"/>
                    <a:gd name="connsiteY37" fmla="*/ 6807 h 10000"/>
                    <a:gd name="connsiteX38" fmla="*/ 9889 w 10000"/>
                    <a:gd name="connsiteY38" fmla="*/ 7061 h 10000"/>
                    <a:gd name="connsiteX39" fmla="*/ 9804 w 10000"/>
                    <a:gd name="connsiteY39" fmla="*/ 7296 h 10000"/>
                    <a:gd name="connsiteX40" fmla="*/ 9693 w 10000"/>
                    <a:gd name="connsiteY40" fmla="*/ 7514 h 10000"/>
                    <a:gd name="connsiteX41" fmla="*/ 9568 w 10000"/>
                    <a:gd name="connsiteY41" fmla="*/ 7717 h 10000"/>
                    <a:gd name="connsiteX42" fmla="*/ 9429 w 10000"/>
                    <a:gd name="connsiteY42" fmla="*/ 7899 h 10000"/>
                    <a:gd name="connsiteX43" fmla="*/ 9268 w 10000"/>
                    <a:gd name="connsiteY43" fmla="*/ 8057 h 10000"/>
                    <a:gd name="connsiteX44" fmla="*/ 9090 w 10000"/>
                    <a:gd name="connsiteY44" fmla="*/ 8193 h 10000"/>
                    <a:gd name="connsiteX45" fmla="*/ 8904 w 10000"/>
                    <a:gd name="connsiteY45" fmla="*/ 8302 h 10000"/>
                    <a:gd name="connsiteX46" fmla="*/ 8708 w 10000"/>
                    <a:gd name="connsiteY46" fmla="*/ 8383 h 10000"/>
                    <a:gd name="connsiteX47" fmla="*/ 8501 w 10000"/>
                    <a:gd name="connsiteY47" fmla="*/ 8433 h 10000"/>
                    <a:gd name="connsiteX48" fmla="*/ 8287 w 10000"/>
                    <a:gd name="connsiteY48" fmla="*/ 8451 h 10000"/>
                    <a:gd name="connsiteX49" fmla="*/ 8287 w 10000"/>
                    <a:gd name="connsiteY49" fmla="*/ 8451 h 10000"/>
                    <a:gd name="connsiteX50" fmla="*/ 7812 w 10000"/>
                    <a:gd name="connsiteY50" fmla="*/ 8451 h 10000"/>
                    <a:gd name="connsiteX51" fmla="*/ 7812 w 10000"/>
                    <a:gd name="connsiteY51" fmla="*/ 8895 h 10000"/>
                    <a:gd name="connsiteX52" fmla="*/ 7805 w 10000"/>
                    <a:gd name="connsiteY52" fmla="*/ 9008 h 10000"/>
                    <a:gd name="connsiteX53" fmla="*/ 7773 w 10000"/>
                    <a:gd name="connsiteY53" fmla="*/ 9112 h 10000"/>
                    <a:gd name="connsiteX54" fmla="*/ 7727 w 10000"/>
                    <a:gd name="connsiteY54" fmla="*/ 9216 h 10000"/>
                    <a:gd name="connsiteX55" fmla="*/ 7627 w 10000"/>
                    <a:gd name="connsiteY55" fmla="*/ 9366 h 10000"/>
                    <a:gd name="connsiteX56" fmla="*/ 7502 w 10000"/>
                    <a:gd name="connsiteY56" fmla="*/ 9497 h 10000"/>
                    <a:gd name="connsiteX57" fmla="*/ 7359 w 10000"/>
                    <a:gd name="connsiteY57" fmla="*/ 9615 h 10000"/>
                    <a:gd name="connsiteX58" fmla="*/ 7191 w 10000"/>
                    <a:gd name="connsiteY58" fmla="*/ 9715 h 10000"/>
                    <a:gd name="connsiteX59" fmla="*/ 7006 w 10000"/>
                    <a:gd name="connsiteY59" fmla="*/ 9801 h 10000"/>
                    <a:gd name="connsiteX60" fmla="*/ 6802 w 10000"/>
                    <a:gd name="connsiteY60" fmla="*/ 9873 h 10000"/>
                    <a:gd name="connsiteX61" fmla="*/ 6574 w 10000"/>
                    <a:gd name="connsiteY61" fmla="*/ 9928 h 10000"/>
                    <a:gd name="connsiteX62" fmla="*/ 6328 w 10000"/>
                    <a:gd name="connsiteY62" fmla="*/ 9968 h 10000"/>
                    <a:gd name="connsiteX63" fmla="*/ 6060 w 10000"/>
                    <a:gd name="connsiteY63" fmla="*/ 9995 h 10000"/>
                    <a:gd name="connsiteX64" fmla="*/ 5778 w 10000"/>
                    <a:gd name="connsiteY64" fmla="*/ 10000 h 10000"/>
                    <a:gd name="connsiteX65" fmla="*/ 3737 w 10000"/>
                    <a:gd name="connsiteY65" fmla="*/ 8451 h 10000"/>
                    <a:gd name="connsiteX66" fmla="*/ 2188 w 10000"/>
                    <a:gd name="connsiteY66" fmla="*/ 8451 h 10000"/>
                    <a:gd name="connsiteX67" fmla="*/ 1949 w 10000"/>
                    <a:gd name="connsiteY67" fmla="*/ 8433 h 10000"/>
                    <a:gd name="connsiteX68" fmla="*/ 1717 w 10000"/>
                    <a:gd name="connsiteY68" fmla="*/ 8383 h 10000"/>
                    <a:gd name="connsiteX69" fmla="*/ 1495 w 10000"/>
                    <a:gd name="connsiteY69" fmla="*/ 8306 h 10000"/>
                    <a:gd name="connsiteX70" fmla="*/ 1285 w 10000"/>
                    <a:gd name="connsiteY70" fmla="*/ 8202 h 10000"/>
                    <a:gd name="connsiteX71" fmla="*/ 1081 w 10000"/>
                    <a:gd name="connsiteY71" fmla="*/ 8071 h 10000"/>
                    <a:gd name="connsiteX72" fmla="*/ 896 w 10000"/>
                    <a:gd name="connsiteY72" fmla="*/ 7912 h 10000"/>
                    <a:gd name="connsiteX73" fmla="*/ 721 w 10000"/>
                    <a:gd name="connsiteY73" fmla="*/ 7731 h 10000"/>
                    <a:gd name="connsiteX74" fmla="*/ 564 w 10000"/>
                    <a:gd name="connsiteY74" fmla="*/ 7532 h 10000"/>
                    <a:gd name="connsiteX75" fmla="*/ 421 w 10000"/>
                    <a:gd name="connsiteY75" fmla="*/ 7310 h 10000"/>
                    <a:gd name="connsiteX76" fmla="*/ 296 w 10000"/>
                    <a:gd name="connsiteY76" fmla="*/ 7074 h 10000"/>
                    <a:gd name="connsiteX77" fmla="*/ 193 w 10000"/>
                    <a:gd name="connsiteY77" fmla="*/ 6816 h 10000"/>
                    <a:gd name="connsiteX78" fmla="*/ 111 w 10000"/>
                    <a:gd name="connsiteY78" fmla="*/ 6549 h 10000"/>
                    <a:gd name="connsiteX79" fmla="*/ 46 w 10000"/>
                    <a:gd name="connsiteY79" fmla="*/ 6264 h 10000"/>
                    <a:gd name="connsiteX80" fmla="*/ 11 w 10000"/>
                    <a:gd name="connsiteY80" fmla="*/ 5974 h 10000"/>
                    <a:gd name="connsiteX81" fmla="*/ 0 w 10000"/>
                    <a:gd name="connsiteY81" fmla="*/ 5675 h 10000"/>
                    <a:gd name="connsiteX82" fmla="*/ 7 w 10000"/>
                    <a:gd name="connsiteY82" fmla="*/ 5385 h 10000"/>
                    <a:gd name="connsiteX83" fmla="*/ 43 w 10000"/>
                    <a:gd name="connsiteY83" fmla="*/ 5104 h 10000"/>
                    <a:gd name="connsiteX84" fmla="*/ 96 w 10000"/>
                    <a:gd name="connsiteY84" fmla="*/ 4837 h 10000"/>
                    <a:gd name="connsiteX85" fmla="*/ 175 w 10000"/>
                    <a:gd name="connsiteY85" fmla="*/ 4579 h 10000"/>
                    <a:gd name="connsiteX86" fmla="*/ 271 w 10000"/>
                    <a:gd name="connsiteY86" fmla="*/ 4325 h 10000"/>
                    <a:gd name="connsiteX87" fmla="*/ 385 w 10000"/>
                    <a:gd name="connsiteY87" fmla="*/ 4099 h 10000"/>
                    <a:gd name="connsiteX88" fmla="*/ 517 w 10000"/>
                    <a:gd name="connsiteY88" fmla="*/ 3877 h 10000"/>
                    <a:gd name="connsiteX89" fmla="*/ 667 w 10000"/>
                    <a:gd name="connsiteY89" fmla="*/ 3673 h 10000"/>
                    <a:gd name="connsiteX90" fmla="*/ 828 w 10000"/>
                    <a:gd name="connsiteY90" fmla="*/ 3496 h 10000"/>
                    <a:gd name="connsiteX91" fmla="*/ 1003 w 10000"/>
                    <a:gd name="connsiteY91" fmla="*/ 3333 h 10000"/>
                    <a:gd name="connsiteX92" fmla="*/ 1196 w 10000"/>
                    <a:gd name="connsiteY92" fmla="*/ 3193 h 10000"/>
                    <a:gd name="connsiteX93" fmla="*/ 1395 w 10000"/>
                    <a:gd name="connsiteY93" fmla="*/ 3080 h 10000"/>
                    <a:gd name="connsiteX94" fmla="*/ 1431 w 10000"/>
                    <a:gd name="connsiteY94" fmla="*/ 2794 h 10000"/>
                    <a:gd name="connsiteX95" fmla="*/ 1488 w 10000"/>
                    <a:gd name="connsiteY95" fmla="*/ 2523 h 10000"/>
                    <a:gd name="connsiteX96" fmla="*/ 1570 w 10000"/>
                    <a:gd name="connsiteY96" fmla="*/ 2260 h 10000"/>
                    <a:gd name="connsiteX97" fmla="*/ 1670 w 10000"/>
                    <a:gd name="connsiteY97" fmla="*/ 2020 h 10000"/>
                    <a:gd name="connsiteX98" fmla="*/ 1795 w 10000"/>
                    <a:gd name="connsiteY98" fmla="*/ 1789 h 10000"/>
                    <a:gd name="connsiteX99" fmla="*/ 1938 w 10000"/>
                    <a:gd name="connsiteY99" fmla="*/ 1585 h 10000"/>
                    <a:gd name="connsiteX100" fmla="*/ 2095 w 10000"/>
                    <a:gd name="connsiteY100" fmla="*/ 1404 h 10000"/>
                    <a:gd name="connsiteX101" fmla="*/ 2270 w 10000"/>
                    <a:gd name="connsiteY101" fmla="*/ 1236 h 10000"/>
                    <a:gd name="connsiteX102" fmla="*/ 2459 w 10000"/>
                    <a:gd name="connsiteY102" fmla="*/ 1101 h 10000"/>
                    <a:gd name="connsiteX103" fmla="*/ 2655 w 10000"/>
                    <a:gd name="connsiteY103" fmla="*/ 987 h 10000"/>
                    <a:gd name="connsiteX104" fmla="*/ 2873 w 10000"/>
                    <a:gd name="connsiteY104" fmla="*/ 910 h 10000"/>
                    <a:gd name="connsiteX105" fmla="*/ 3094 w 10000"/>
                    <a:gd name="connsiteY105" fmla="*/ 856 h 10000"/>
                    <a:gd name="connsiteX106" fmla="*/ 3323 w 10000"/>
                    <a:gd name="connsiteY106" fmla="*/ 838 h 10000"/>
                    <a:gd name="connsiteX107" fmla="*/ 3537 w 10000"/>
                    <a:gd name="connsiteY107" fmla="*/ 856 h 10000"/>
                    <a:gd name="connsiteX108" fmla="*/ 3744 w 10000"/>
                    <a:gd name="connsiteY108" fmla="*/ 897 h 10000"/>
                    <a:gd name="connsiteX109" fmla="*/ 3911 w 10000"/>
                    <a:gd name="connsiteY109" fmla="*/ 697 h 10000"/>
                    <a:gd name="connsiteX110" fmla="*/ 4094 w 10000"/>
                    <a:gd name="connsiteY110" fmla="*/ 521 h 10000"/>
                    <a:gd name="connsiteX111" fmla="*/ 4290 w 10000"/>
                    <a:gd name="connsiteY111" fmla="*/ 362 h 10000"/>
                    <a:gd name="connsiteX112" fmla="*/ 4490 w 10000"/>
                    <a:gd name="connsiteY112" fmla="*/ 236 h 10000"/>
                    <a:gd name="connsiteX113" fmla="*/ 4707 w 10000"/>
                    <a:gd name="connsiteY113" fmla="*/ 131 h 10000"/>
                    <a:gd name="connsiteX114" fmla="*/ 4925 w 10000"/>
                    <a:gd name="connsiteY114" fmla="*/ 59 h 10000"/>
                    <a:gd name="connsiteX115" fmla="*/ 5157 w 10000"/>
                    <a:gd name="connsiteY115" fmla="*/ 18 h 10000"/>
                    <a:gd name="connsiteX116" fmla="*/ 5389 w 10000"/>
                    <a:gd name="connsiteY116" fmla="*/ 0 h 10000"/>
                    <a:gd name="connsiteX0" fmla="*/ 5389 w 10000"/>
                    <a:gd name="connsiteY0" fmla="*/ 0 h 9995"/>
                    <a:gd name="connsiteX1" fmla="*/ 5621 w 10000"/>
                    <a:gd name="connsiteY1" fmla="*/ 14 h 9995"/>
                    <a:gd name="connsiteX2" fmla="*/ 5846 w 10000"/>
                    <a:gd name="connsiteY2" fmla="*/ 59 h 9995"/>
                    <a:gd name="connsiteX3" fmla="*/ 6067 w 10000"/>
                    <a:gd name="connsiteY3" fmla="*/ 131 h 9995"/>
                    <a:gd name="connsiteX4" fmla="*/ 6278 w 10000"/>
                    <a:gd name="connsiteY4" fmla="*/ 231 h 9995"/>
                    <a:gd name="connsiteX5" fmla="*/ 6478 w 10000"/>
                    <a:gd name="connsiteY5" fmla="*/ 349 h 9995"/>
                    <a:gd name="connsiteX6" fmla="*/ 6667 w 10000"/>
                    <a:gd name="connsiteY6" fmla="*/ 498 h 9995"/>
                    <a:gd name="connsiteX7" fmla="*/ 6842 w 10000"/>
                    <a:gd name="connsiteY7" fmla="*/ 670 h 9995"/>
                    <a:gd name="connsiteX8" fmla="*/ 7002 w 10000"/>
                    <a:gd name="connsiteY8" fmla="*/ 861 h 9995"/>
                    <a:gd name="connsiteX9" fmla="*/ 7148 w 10000"/>
                    <a:gd name="connsiteY9" fmla="*/ 1073 h 9995"/>
                    <a:gd name="connsiteX10" fmla="*/ 7284 w 10000"/>
                    <a:gd name="connsiteY10" fmla="*/ 1304 h 9995"/>
                    <a:gd name="connsiteX11" fmla="*/ 7395 w 10000"/>
                    <a:gd name="connsiteY11" fmla="*/ 1549 h 9995"/>
                    <a:gd name="connsiteX12" fmla="*/ 7484 w 10000"/>
                    <a:gd name="connsiteY12" fmla="*/ 1812 h 9995"/>
                    <a:gd name="connsiteX13" fmla="*/ 7705 w 10000"/>
                    <a:gd name="connsiteY13" fmla="*/ 1866 h 9995"/>
                    <a:gd name="connsiteX14" fmla="*/ 7912 w 10000"/>
                    <a:gd name="connsiteY14" fmla="*/ 1943 h 9995"/>
                    <a:gd name="connsiteX15" fmla="*/ 8108 w 10000"/>
                    <a:gd name="connsiteY15" fmla="*/ 2056 h 9995"/>
                    <a:gd name="connsiteX16" fmla="*/ 8294 w 10000"/>
                    <a:gd name="connsiteY16" fmla="*/ 2192 h 9995"/>
                    <a:gd name="connsiteX17" fmla="*/ 8465 w 10000"/>
                    <a:gd name="connsiteY17" fmla="*/ 2351 h 9995"/>
                    <a:gd name="connsiteX18" fmla="*/ 8619 w 10000"/>
                    <a:gd name="connsiteY18" fmla="*/ 2532 h 9995"/>
                    <a:gd name="connsiteX19" fmla="*/ 8762 w 10000"/>
                    <a:gd name="connsiteY19" fmla="*/ 2726 h 9995"/>
                    <a:gd name="connsiteX20" fmla="*/ 8883 w 10000"/>
                    <a:gd name="connsiteY20" fmla="*/ 2948 h 9995"/>
                    <a:gd name="connsiteX21" fmla="*/ 8986 w 10000"/>
                    <a:gd name="connsiteY21" fmla="*/ 3184 h 9995"/>
                    <a:gd name="connsiteX22" fmla="*/ 9069 w 10000"/>
                    <a:gd name="connsiteY22" fmla="*/ 3433 h 9995"/>
                    <a:gd name="connsiteX23" fmla="*/ 9129 w 10000"/>
                    <a:gd name="connsiteY23" fmla="*/ 3700 h 9995"/>
                    <a:gd name="connsiteX24" fmla="*/ 9168 w 10000"/>
                    <a:gd name="connsiteY24" fmla="*/ 3976 h 9995"/>
                    <a:gd name="connsiteX25" fmla="*/ 9183 w 10000"/>
                    <a:gd name="connsiteY25" fmla="*/ 4262 h 9995"/>
                    <a:gd name="connsiteX26" fmla="*/ 9176 w 10000"/>
                    <a:gd name="connsiteY26" fmla="*/ 4407 h 9995"/>
                    <a:gd name="connsiteX27" fmla="*/ 9340 w 10000"/>
                    <a:gd name="connsiteY27" fmla="*/ 4552 h 9995"/>
                    <a:gd name="connsiteX28" fmla="*/ 9486 w 10000"/>
                    <a:gd name="connsiteY28" fmla="*/ 4710 h 9995"/>
                    <a:gd name="connsiteX29" fmla="*/ 9618 w 10000"/>
                    <a:gd name="connsiteY29" fmla="*/ 4896 h 9995"/>
                    <a:gd name="connsiteX30" fmla="*/ 9729 w 10000"/>
                    <a:gd name="connsiteY30" fmla="*/ 5095 h 9995"/>
                    <a:gd name="connsiteX31" fmla="*/ 9825 w 10000"/>
                    <a:gd name="connsiteY31" fmla="*/ 5308 h 9995"/>
                    <a:gd name="connsiteX32" fmla="*/ 9904 w 10000"/>
                    <a:gd name="connsiteY32" fmla="*/ 5530 h 9995"/>
                    <a:gd name="connsiteX33" fmla="*/ 9957 w 10000"/>
                    <a:gd name="connsiteY33" fmla="*/ 5770 h 9995"/>
                    <a:gd name="connsiteX34" fmla="*/ 9993 w 10000"/>
                    <a:gd name="connsiteY34" fmla="*/ 6019 h 9995"/>
                    <a:gd name="connsiteX35" fmla="*/ 10000 w 10000"/>
                    <a:gd name="connsiteY35" fmla="*/ 6273 h 9995"/>
                    <a:gd name="connsiteX36" fmla="*/ 9989 w 10000"/>
                    <a:gd name="connsiteY36" fmla="*/ 6544 h 9995"/>
                    <a:gd name="connsiteX37" fmla="*/ 9950 w 10000"/>
                    <a:gd name="connsiteY37" fmla="*/ 6807 h 9995"/>
                    <a:gd name="connsiteX38" fmla="*/ 9889 w 10000"/>
                    <a:gd name="connsiteY38" fmla="*/ 7061 h 9995"/>
                    <a:gd name="connsiteX39" fmla="*/ 9804 w 10000"/>
                    <a:gd name="connsiteY39" fmla="*/ 7296 h 9995"/>
                    <a:gd name="connsiteX40" fmla="*/ 9693 w 10000"/>
                    <a:gd name="connsiteY40" fmla="*/ 7514 h 9995"/>
                    <a:gd name="connsiteX41" fmla="*/ 9568 w 10000"/>
                    <a:gd name="connsiteY41" fmla="*/ 7717 h 9995"/>
                    <a:gd name="connsiteX42" fmla="*/ 9429 w 10000"/>
                    <a:gd name="connsiteY42" fmla="*/ 7899 h 9995"/>
                    <a:gd name="connsiteX43" fmla="*/ 9268 w 10000"/>
                    <a:gd name="connsiteY43" fmla="*/ 8057 h 9995"/>
                    <a:gd name="connsiteX44" fmla="*/ 9090 w 10000"/>
                    <a:gd name="connsiteY44" fmla="*/ 8193 h 9995"/>
                    <a:gd name="connsiteX45" fmla="*/ 8904 w 10000"/>
                    <a:gd name="connsiteY45" fmla="*/ 8302 h 9995"/>
                    <a:gd name="connsiteX46" fmla="*/ 8708 w 10000"/>
                    <a:gd name="connsiteY46" fmla="*/ 8383 h 9995"/>
                    <a:gd name="connsiteX47" fmla="*/ 8501 w 10000"/>
                    <a:gd name="connsiteY47" fmla="*/ 8433 h 9995"/>
                    <a:gd name="connsiteX48" fmla="*/ 8287 w 10000"/>
                    <a:gd name="connsiteY48" fmla="*/ 8451 h 9995"/>
                    <a:gd name="connsiteX49" fmla="*/ 8287 w 10000"/>
                    <a:gd name="connsiteY49" fmla="*/ 8451 h 9995"/>
                    <a:gd name="connsiteX50" fmla="*/ 7812 w 10000"/>
                    <a:gd name="connsiteY50" fmla="*/ 8451 h 9995"/>
                    <a:gd name="connsiteX51" fmla="*/ 7812 w 10000"/>
                    <a:gd name="connsiteY51" fmla="*/ 8895 h 9995"/>
                    <a:gd name="connsiteX52" fmla="*/ 7805 w 10000"/>
                    <a:gd name="connsiteY52" fmla="*/ 9008 h 9995"/>
                    <a:gd name="connsiteX53" fmla="*/ 7773 w 10000"/>
                    <a:gd name="connsiteY53" fmla="*/ 9112 h 9995"/>
                    <a:gd name="connsiteX54" fmla="*/ 7727 w 10000"/>
                    <a:gd name="connsiteY54" fmla="*/ 9216 h 9995"/>
                    <a:gd name="connsiteX55" fmla="*/ 7627 w 10000"/>
                    <a:gd name="connsiteY55" fmla="*/ 9366 h 9995"/>
                    <a:gd name="connsiteX56" fmla="*/ 7502 w 10000"/>
                    <a:gd name="connsiteY56" fmla="*/ 9497 h 9995"/>
                    <a:gd name="connsiteX57" fmla="*/ 7359 w 10000"/>
                    <a:gd name="connsiteY57" fmla="*/ 9615 h 9995"/>
                    <a:gd name="connsiteX58" fmla="*/ 7191 w 10000"/>
                    <a:gd name="connsiteY58" fmla="*/ 9715 h 9995"/>
                    <a:gd name="connsiteX59" fmla="*/ 7006 w 10000"/>
                    <a:gd name="connsiteY59" fmla="*/ 9801 h 9995"/>
                    <a:gd name="connsiteX60" fmla="*/ 6802 w 10000"/>
                    <a:gd name="connsiteY60" fmla="*/ 9873 h 9995"/>
                    <a:gd name="connsiteX61" fmla="*/ 6574 w 10000"/>
                    <a:gd name="connsiteY61" fmla="*/ 9928 h 9995"/>
                    <a:gd name="connsiteX62" fmla="*/ 6328 w 10000"/>
                    <a:gd name="connsiteY62" fmla="*/ 9968 h 9995"/>
                    <a:gd name="connsiteX63" fmla="*/ 6060 w 10000"/>
                    <a:gd name="connsiteY63" fmla="*/ 9995 h 9995"/>
                    <a:gd name="connsiteX64" fmla="*/ 3737 w 10000"/>
                    <a:gd name="connsiteY64" fmla="*/ 8451 h 9995"/>
                    <a:gd name="connsiteX65" fmla="*/ 2188 w 10000"/>
                    <a:gd name="connsiteY65" fmla="*/ 8451 h 9995"/>
                    <a:gd name="connsiteX66" fmla="*/ 1949 w 10000"/>
                    <a:gd name="connsiteY66" fmla="*/ 8433 h 9995"/>
                    <a:gd name="connsiteX67" fmla="*/ 1717 w 10000"/>
                    <a:gd name="connsiteY67" fmla="*/ 8383 h 9995"/>
                    <a:gd name="connsiteX68" fmla="*/ 1495 w 10000"/>
                    <a:gd name="connsiteY68" fmla="*/ 8306 h 9995"/>
                    <a:gd name="connsiteX69" fmla="*/ 1285 w 10000"/>
                    <a:gd name="connsiteY69" fmla="*/ 8202 h 9995"/>
                    <a:gd name="connsiteX70" fmla="*/ 1081 w 10000"/>
                    <a:gd name="connsiteY70" fmla="*/ 8071 h 9995"/>
                    <a:gd name="connsiteX71" fmla="*/ 896 w 10000"/>
                    <a:gd name="connsiteY71" fmla="*/ 7912 h 9995"/>
                    <a:gd name="connsiteX72" fmla="*/ 721 w 10000"/>
                    <a:gd name="connsiteY72" fmla="*/ 7731 h 9995"/>
                    <a:gd name="connsiteX73" fmla="*/ 564 w 10000"/>
                    <a:gd name="connsiteY73" fmla="*/ 7532 h 9995"/>
                    <a:gd name="connsiteX74" fmla="*/ 421 w 10000"/>
                    <a:gd name="connsiteY74" fmla="*/ 7310 h 9995"/>
                    <a:gd name="connsiteX75" fmla="*/ 296 w 10000"/>
                    <a:gd name="connsiteY75" fmla="*/ 7074 h 9995"/>
                    <a:gd name="connsiteX76" fmla="*/ 193 w 10000"/>
                    <a:gd name="connsiteY76" fmla="*/ 6816 h 9995"/>
                    <a:gd name="connsiteX77" fmla="*/ 111 w 10000"/>
                    <a:gd name="connsiteY77" fmla="*/ 6549 h 9995"/>
                    <a:gd name="connsiteX78" fmla="*/ 46 w 10000"/>
                    <a:gd name="connsiteY78" fmla="*/ 6264 h 9995"/>
                    <a:gd name="connsiteX79" fmla="*/ 11 w 10000"/>
                    <a:gd name="connsiteY79" fmla="*/ 5974 h 9995"/>
                    <a:gd name="connsiteX80" fmla="*/ 0 w 10000"/>
                    <a:gd name="connsiteY80" fmla="*/ 5675 h 9995"/>
                    <a:gd name="connsiteX81" fmla="*/ 7 w 10000"/>
                    <a:gd name="connsiteY81" fmla="*/ 5385 h 9995"/>
                    <a:gd name="connsiteX82" fmla="*/ 43 w 10000"/>
                    <a:gd name="connsiteY82" fmla="*/ 5104 h 9995"/>
                    <a:gd name="connsiteX83" fmla="*/ 96 w 10000"/>
                    <a:gd name="connsiteY83" fmla="*/ 4837 h 9995"/>
                    <a:gd name="connsiteX84" fmla="*/ 175 w 10000"/>
                    <a:gd name="connsiteY84" fmla="*/ 4579 h 9995"/>
                    <a:gd name="connsiteX85" fmla="*/ 271 w 10000"/>
                    <a:gd name="connsiteY85" fmla="*/ 4325 h 9995"/>
                    <a:gd name="connsiteX86" fmla="*/ 385 w 10000"/>
                    <a:gd name="connsiteY86" fmla="*/ 4099 h 9995"/>
                    <a:gd name="connsiteX87" fmla="*/ 517 w 10000"/>
                    <a:gd name="connsiteY87" fmla="*/ 3877 h 9995"/>
                    <a:gd name="connsiteX88" fmla="*/ 667 w 10000"/>
                    <a:gd name="connsiteY88" fmla="*/ 3673 h 9995"/>
                    <a:gd name="connsiteX89" fmla="*/ 828 w 10000"/>
                    <a:gd name="connsiteY89" fmla="*/ 3496 h 9995"/>
                    <a:gd name="connsiteX90" fmla="*/ 1003 w 10000"/>
                    <a:gd name="connsiteY90" fmla="*/ 3333 h 9995"/>
                    <a:gd name="connsiteX91" fmla="*/ 1196 w 10000"/>
                    <a:gd name="connsiteY91" fmla="*/ 3193 h 9995"/>
                    <a:gd name="connsiteX92" fmla="*/ 1395 w 10000"/>
                    <a:gd name="connsiteY92" fmla="*/ 3080 h 9995"/>
                    <a:gd name="connsiteX93" fmla="*/ 1431 w 10000"/>
                    <a:gd name="connsiteY93" fmla="*/ 2794 h 9995"/>
                    <a:gd name="connsiteX94" fmla="*/ 1488 w 10000"/>
                    <a:gd name="connsiteY94" fmla="*/ 2523 h 9995"/>
                    <a:gd name="connsiteX95" fmla="*/ 1570 w 10000"/>
                    <a:gd name="connsiteY95" fmla="*/ 2260 h 9995"/>
                    <a:gd name="connsiteX96" fmla="*/ 1670 w 10000"/>
                    <a:gd name="connsiteY96" fmla="*/ 2020 h 9995"/>
                    <a:gd name="connsiteX97" fmla="*/ 1795 w 10000"/>
                    <a:gd name="connsiteY97" fmla="*/ 1789 h 9995"/>
                    <a:gd name="connsiteX98" fmla="*/ 1938 w 10000"/>
                    <a:gd name="connsiteY98" fmla="*/ 1585 h 9995"/>
                    <a:gd name="connsiteX99" fmla="*/ 2095 w 10000"/>
                    <a:gd name="connsiteY99" fmla="*/ 1404 h 9995"/>
                    <a:gd name="connsiteX100" fmla="*/ 2270 w 10000"/>
                    <a:gd name="connsiteY100" fmla="*/ 1236 h 9995"/>
                    <a:gd name="connsiteX101" fmla="*/ 2459 w 10000"/>
                    <a:gd name="connsiteY101" fmla="*/ 1101 h 9995"/>
                    <a:gd name="connsiteX102" fmla="*/ 2655 w 10000"/>
                    <a:gd name="connsiteY102" fmla="*/ 987 h 9995"/>
                    <a:gd name="connsiteX103" fmla="*/ 2873 w 10000"/>
                    <a:gd name="connsiteY103" fmla="*/ 910 h 9995"/>
                    <a:gd name="connsiteX104" fmla="*/ 3094 w 10000"/>
                    <a:gd name="connsiteY104" fmla="*/ 856 h 9995"/>
                    <a:gd name="connsiteX105" fmla="*/ 3323 w 10000"/>
                    <a:gd name="connsiteY105" fmla="*/ 838 h 9995"/>
                    <a:gd name="connsiteX106" fmla="*/ 3537 w 10000"/>
                    <a:gd name="connsiteY106" fmla="*/ 856 h 9995"/>
                    <a:gd name="connsiteX107" fmla="*/ 3744 w 10000"/>
                    <a:gd name="connsiteY107" fmla="*/ 897 h 9995"/>
                    <a:gd name="connsiteX108" fmla="*/ 3911 w 10000"/>
                    <a:gd name="connsiteY108" fmla="*/ 697 h 9995"/>
                    <a:gd name="connsiteX109" fmla="*/ 4094 w 10000"/>
                    <a:gd name="connsiteY109" fmla="*/ 521 h 9995"/>
                    <a:gd name="connsiteX110" fmla="*/ 4290 w 10000"/>
                    <a:gd name="connsiteY110" fmla="*/ 362 h 9995"/>
                    <a:gd name="connsiteX111" fmla="*/ 4490 w 10000"/>
                    <a:gd name="connsiteY111" fmla="*/ 236 h 9995"/>
                    <a:gd name="connsiteX112" fmla="*/ 4707 w 10000"/>
                    <a:gd name="connsiteY112" fmla="*/ 131 h 9995"/>
                    <a:gd name="connsiteX113" fmla="*/ 4925 w 10000"/>
                    <a:gd name="connsiteY113" fmla="*/ 59 h 9995"/>
                    <a:gd name="connsiteX114" fmla="*/ 5157 w 10000"/>
                    <a:gd name="connsiteY114" fmla="*/ 18 h 9995"/>
                    <a:gd name="connsiteX115" fmla="*/ 5389 w 10000"/>
                    <a:gd name="connsiteY115" fmla="*/ 0 h 9995"/>
                    <a:gd name="connsiteX0" fmla="*/ 5389 w 10000"/>
                    <a:gd name="connsiteY0" fmla="*/ 0 h 9973"/>
                    <a:gd name="connsiteX1" fmla="*/ 5621 w 10000"/>
                    <a:gd name="connsiteY1" fmla="*/ 14 h 9973"/>
                    <a:gd name="connsiteX2" fmla="*/ 5846 w 10000"/>
                    <a:gd name="connsiteY2" fmla="*/ 59 h 9973"/>
                    <a:gd name="connsiteX3" fmla="*/ 6067 w 10000"/>
                    <a:gd name="connsiteY3" fmla="*/ 131 h 9973"/>
                    <a:gd name="connsiteX4" fmla="*/ 6278 w 10000"/>
                    <a:gd name="connsiteY4" fmla="*/ 231 h 9973"/>
                    <a:gd name="connsiteX5" fmla="*/ 6478 w 10000"/>
                    <a:gd name="connsiteY5" fmla="*/ 349 h 9973"/>
                    <a:gd name="connsiteX6" fmla="*/ 6667 w 10000"/>
                    <a:gd name="connsiteY6" fmla="*/ 498 h 9973"/>
                    <a:gd name="connsiteX7" fmla="*/ 6842 w 10000"/>
                    <a:gd name="connsiteY7" fmla="*/ 670 h 9973"/>
                    <a:gd name="connsiteX8" fmla="*/ 7002 w 10000"/>
                    <a:gd name="connsiteY8" fmla="*/ 861 h 9973"/>
                    <a:gd name="connsiteX9" fmla="*/ 7148 w 10000"/>
                    <a:gd name="connsiteY9" fmla="*/ 1074 h 9973"/>
                    <a:gd name="connsiteX10" fmla="*/ 7284 w 10000"/>
                    <a:gd name="connsiteY10" fmla="*/ 1305 h 9973"/>
                    <a:gd name="connsiteX11" fmla="*/ 7395 w 10000"/>
                    <a:gd name="connsiteY11" fmla="*/ 1550 h 9973"/>
                    <a:gd name="connsiteX12" fmla="*/ 7484 w 10000"/>
                    <a:gd name="connsiteY12" fmla="*/ 1813 h 9973"/>
                    <a:gd name="connsiteX13" fmla="*/ 7705 w 10000"/>
                    <a:gd name="connsiteY13" fmla="*/ 1867 h 9973"/>
                    <a:gd name="connsiteX14" fmla="*/ 7912 w 10000"/>
                    <a:gd name="connsiteY14" fmla="*/ 1944 h 9973"/>
                    <a:gd name="connsiteX15" fmla="*/ 8108 w 10000"/>
                    <a:gd name="connsiteY15" fmla="*/ 2057 h 9973"/>
                    <a:gd name="connsiteX16" fmla="*/ 8294 w 10000"/>
                    <a:gd name="connsiteY16" fmla="*/ 2193 h 9973"/>
                    <a:gd name="connsiteX17" fmla="*/ 8465 w 10000"/>
                    <a:gd name="connsiteY17" fmla="*/ 2352 h 9973"/>
                    <a:gd name="connsiteX18" fmla="*/ 8619 w 10000"/>
                    <a:gd name="connsiteY18" fmla="*/ 2533 h 9973"/>
                    <a:gd name="connsiteX19" fmla="*/ 8762 w 10000"/>
                    <a:gd name="connsiteY19" fmla="*/ 2727 h 9973"/>
                    <a:gd name="connsiteX20" fmla="*/ 8883 w 10000"/>
                    <a:gd name="connsiteY20" fmla="*/ 2949 h 9973"/>
                    <a:gd name="connsiteX21" fmla="*/ 8986 w 10000"/>
                    <a:gd name="connsiteY21" fmla="*/ 3186 h 9973"/>
                    <a:gd name="connsiteX22" fmla="*/ 9069 w 10000"/>
                    <a:gd name="connsiteY22" fmla="*/ 3435 h 9973"/>
                    <a:gd name="connsiteX23" fmla="*/ 9129 w 10000"/>
                    <a:gd name="connsiteY23" fmla="*/ 3702 h 9973"/>
                    <a:gd name="connsiteX24" fmla="*/ 9168 w 10000"/>
                    <a:gd name="connsiteY24" fmla="*/ 3978 h 9973"/>
                    <a:gd name="connsiteX25" fmla="*/ 9183 w 10000"/>
                    <a:gd name="connsiteY25" fmla="*/ 4264 h 9973"/>
                    <a:gd name="connsiteX26" fmla="*/ 9176 w 10000"/>
                    <a:gd name="connsiteY26" fmla="*/ 4409 h 9973"/>
                    <a:gd name="connsiteX27" fmla="*/ 9340 w 10000"/>
                    <a:gd name="connsiteY27" fmla="*/ 4554 h 9973"/>
                    <a:gd name="connsiteX28" fmla="*/ 9486 w 10000"/>
                    <a:gd name="connsiteY28" fmla="*/ 4712 h 9973"/>
                    <a:gd name="connsiteX29" fmla="*/ 9618 w 10000"/>
                    <a:gd name="connsiteY29" fmla="*/ 4898 h 9973"/>
                    <a:gd name="connsiteX30" fmla="*/ 9729 w 10000"/>
                    <a:gd name="connsiteY30" fmla="*/ 5098 h 9973"/>
                    <a:gd name="connsiteX31" fmla="*/ 9825 w 10000"/>
                    <a:gd name="connsiteY31" fmla="*/ 5311 h 9973"/>
                    <a:gd name="connsiteX32" fmla="*/ 9904 w 10000"/>
                    <a:gd name="connsiteY32" fmla="*/ 5533 h 9973"/>
                    <a:gd name="connsiteX33" fmla="*/ 9957 w 10000"/>
                    <a:gd name="connsiteY33" fmla="*/ 5773 h 9973"/>
                    <a:gd name="connsiteX34" fmla="*/ 9993 w 10000"/>
                    <a:gd name="connsiteY34" fmla="*/ 6022 h 9973"/>
                    <a:gd name="connsiteX35" fmla="*/ 10000 w 10000"/>
                    <a:gd name="connsiteY35" fmla="*/ 6276 h 9973"/>
                    <a:gd name="connsiteX36" fmla="*/ 9989 w 10000"/>
                    <a:gd name="connsiteY36" fmla="*/ 6547 h 9973"/>
                    <a:gd name="connsiteX37" fmla="*/ 9950 w 10000"/>
                    <a:gd name="connsiteY37" fmla="*/ 6810 h 9973"/>
                    <a:gd name="connsiteX38" fmla="*/ 9889 w 10000"/>
                    <a:gd name="connsiteY38" fmla="*/ 7065 h 9973"/>
                    <a:gd name="connsiteX39" fmla="*/ 9804 w 10000"/>
                    <a:gd name="connsiteY39" fmla="*/ 7300 h 9973"/>
                    <a:gd name="connsiteX40" fmla="*/ 9693 w 10000"/>
                    <a:gd name="connsiteY40" fmla="*/ 7518 h 9973"/>
                    <a:gd name="connsiteX41" fmla="*/ 9568 w 10000"/>
                    <a:gd name="connsiteY41" fmla="*/ 7721 h 9973"/>
                    <a:gd name="connsiteX42" fmla="*/ 9429 w 10000"/>
                    <a:gd name="connsiteY42" fmla="*/ 7903 h 9973"/>
                    <a:gd name="connsiteX43" fmla="*/ 9268 w 10000"/>
                    <a:gd name="connsiteY43" fmla="*/ 8061 h 9973"/>
                    <a:gd name="connsiteX44" fmla="*/ 9090 w 10000"/>
                    <a:gd name="connsiteY44" fmla="*/ 8197 h 9973"/>
                    <a:gd name="connsiteX45" fmla="*/ 8904 w 10000"/>
                    <a:gd name="connsiteY45" fmla="*/ 8306 h 9973"/>
                    <a:gd name="connsiteX46" fmla="*/ 8708 w 10000"/>
                    <a:gd name="connsiteY46" fmla="*/ 8387 h 9973"/>
                    <a:gd name="connsiteX47" fmla="*/ 8501 w 10000"/>
                    <a:gd name="connsiteY47" fmla="*/ 8437 h 9973"/>
                    <a:gd name="connsiteX48" fmla="*/ 8287 w 10000"/>
                    <a:gd name="connsiteY48" fmla="*/ 8455 h 9973"/>
                    <a:gd name="connsiteX49" fmla="*/ 8287 w 10000"/>
                    <a:gd name="connsiteY49" fmla="*/ 8455 h 9973"/>
                    <a:gd name="connsiteX50" fmla="*/ 7812 w 10000"/>
                    <a:gd name="connsiteY50" fmla="*/ 8455 h 9973"/>
                    <a:gd name="connsiteX51" fmla="*/ 7812 w 10000"/>
                    <a:gd name="connsiteY51" fmla="*/ 8899 h 9973"/>
                    <a:gd name="connsiteX52" fmla="*/ 7805 w 10000"/>
                    <a:gd name="connsiteY52" fmla="*/ 9013 h 9973"/>
                    <a:gd name="connsiteX53" fmla="*/ 7773 w 10000"/>
                    <a:gd name="connsiteY53" fmla="*/ 9117 h 9973"/>
                    <a:gd name="connsiteX54" fmla="*/ 7727 w 10000"/>
                    <a:gd name="connsiteY54" fmla="*/ 9221 h 9973"/>
                    <a:gd name="connsiteX55" fmla="*/ 7627 w 10000"/>
                    <a:gd name="connsiteY55" fmla="*/ 9371 h 9973"/>
                    <a:gd name="connsiteX56" fmla="*/ 7502 w 10000"/>
                    <a:gd name="connsiteY56" fmla="*/ 9502 h 9973"/>
                    <a:gd name="connsiteX57" fmla="*/ 7359 w 10000"/>
                    <a:gd name="connsiteY57" fmla="*/ 9620 h 9973"/>
                    <a:gd name="connsiteX58" fmla="*/ 7191 w 10000"/>
                    <a:gd name="connsiteY58" fmla="*/ 9720 h 9973"/>
                    <a:gd name="connsiteX59" fmla="*/ 7006 w 10000"/>
                    <a:gd name="connsiteY59" fmla="*/ 9806 h 9973"/>
                    <a:gd name="connsiteX60" fmla="*/ 6802 w 10000"/>
                    <a:gd name="connsiteY60" fmla="*/ 9878 h 9973"/>
                    <a:gd name="connsiteX61" fmla="*/ 6574 w 10000"/>
                    <a:gd name="connsiteY61" fmla="*/ 9933 h 9973"/>
                    <a:gd name="connsiteX62" fmla="*/ 6328 w 10000"/>
                    <a:gd name="connsiteY62" fmla="*/ 9973 h 9973"/>
                    <a:gd name="connsiteX63" fmla="*/ 3737 w 10000"/>
                    <a:gd name="connsiteY63" fmla="*/ 8455 h 9973"/>
                    <a:gd name="connsiteX64" fmla="*/ 2188 w 10000"/>
                    <a:gd name="connsiteY64" fmla="*/ 8455 h 9973"/>
                    <a:gd name="connsiteX65" fmla="*/ 1949 w 10000"/>
                    <a:gd name="connsiteY65" fmla="*/ 8437 h 9973"/>
                    <a:gd name="connsiteX66" fmla="*/ 1717 w 10000"/>
                    <a:gd name="connsiteY66" fmla="*/ 8387 h 9973"/>
                    <a:gd name="connsiteX67" fmla="*/ 1495 w 10000"/>
                    <a:gd name="connsiteY67" fmla="*/ 8310 h 9973"/>
                    <a:gd name="connsiteX68" fmla="*/ 1285 w 10000"/>
                    <a:gd name="connsiteY68" fmla="*/ 8206 h 9973"/>
                    <a:gd name="connsiteX69" fmla="*/ 1081 w 10000"/>
                    <a:gd name="connsiteY69" fmla="*/ 8075 h 9973"/>
                    <a:gd name="connsiteX70" fmla="*/ 896 w 10000"/>
                    <a:gd name="connsiteY70" fmla="*/ 7916 h 9973"/>
                    <a:gd name="connsiteX71" fmla="*/ 721 w 10000"/>
                    <a:gd name="connsiteY71" fmla="*/ 7735 h 9973"/>
                    <a:gd name="connsiteX72" fmla="*/ 564 w 10000"/>
                    <a:gd name="connsiteY72" fmla="*/ 7536 h 9973"/>
                    <a:gd name="connsiteX73" fmla="*/ 421 w 10000"/>
                    <a:gd name="connsiteY73" fmla="*/ 7314 h 9973"/>
                    <a:gd name="connsiteX74" fmla="*/ 296 w 10000"/>
                    <a:gd name="connsiteY74" fmla="*/ 7078 h 9973"/>
                    <a:gd name="connsiteX75" fmla="*/ 193 w 10000"/>
                    <a:gd name="connsiteY75" fmla="*/ 6819 h 9973"/>
                    <a:gd name="connsiteX76" fmla="*/ 111 w 10000"/>
                    <a:gd name="connsiteY76" fmla="*/ 6552 h 9973"/>
                    <a:gd name="connsiteX77" fmla="*/ 46 w 10000"/>
                    <a:gd name="connsiteY77" fmla="*/ 6267 h 9973"/>
                    <a:gd name="connsiteX78" fmla="*/ 11 w 10000"/>
                    <a:gd name="connsiteY78" fmla="*/ 5977 h 9973"/>
                    <a:gd name="connsiteX79" fmla="*/ 0 w 10000"/>
                    <a:gd name="connsiteY79" fmla="*/ 5678 h 9973"/>
                    <a:gd name="connsiteX80" fmla="*/ 7 w 10000"/>
                    <a:gd name="connsiteY80" fmla="*/ 5388 h 9973"/>
                    <a:gd name="connsiteX81" fmla="*/ 43 w 10000"/>
                    <a:gd name="connsiteY81" fmla="*/ 5107 h 9973"/>
                    <a:gd name="connsiteX82" fmla="*/ 96 w 10000"/>
                    <a:gd name="connsiteY82" fmla="*/ 4839 h 9973"/>
                    <a:gd name="connsiteX83" fmla="*/ 175 w 10000"/>
                    <a:gd name="connsiteY83" fmla="*/ 4581 h 9973"/>
                    <a:gd name="connsiteX84" fmla="*/ 271 w 10000"/>
                    <a:gd name="connsiteY84" fmla="*/ 4327 h 9973"/>
                    <a:gd name="connsiteX85" fmla="*/ 385 w 10000"/>
                    <a:gd name="connsiteY85" fmla="*/ 4101 h 9973"/>
                    <a:gd name="connsiteX86" fmla="*/ 517 w 10000"/>
                    <a:gd name="connsiteY86" fmla="*/ 3879 h 9973"/>
                    <a:gd name="connsiteX87" fmla="*/ 667 w 10000"/>
                    <a:gd name="connsiteY87" fmla="*/ 3675 h 9973"/>
                    <a:gd name="connsiteX88" fmla="*/ 828 w 10000"/>
                    <a:gd name="connsiteY88" fmla="*/ 3498 h 9973"/>
                    <a:gd name="connsiteX89" fmla="*/ 1003 w 10000"/>
                    <a:gd name="connsiteY89" fmla="*/ 3335 h 9973"/>
                    <a:gd name="connsiteX90" fmla="*/ 1196 w 10000"/>
                    <a:gd name="connsiteY90" fmla="*/ 3195 h 9973"/>
                    <a:gd name="connsiteX91" fmla="*/ 1395 w 10000"/>
                    <a:gd name="connsiteY91" fmla="*/ 3082 h 9973"/>
                    <a:gd name="connsiteX92" fmla="*/ 1431 w 10000"/>
                    <a:gd name="connsiteY92" fmla="*/ 2795 h 9973"/>
                    <a:gd name="connsiteX93" fmla="*/ 1488 w 10000"/>
                    <a:gd name="connsiteY93" fmla="*/ 2524 h 9973"/>
                    <a:gd name="connsiteX94" fmla="*/ 1570 w 10000"/>
                    <a:gd name="connsiteY94" fmla="*/ 2261 h 9973"/>
                    <a:gd name="connsiteX95" fmla="*/ 1670 w 10000"/>
                    <a:gd name="connsiteY95" fmla="*/ 2021 h 9973"/>
                    <a:gd name="connsiteX96" fmla="*/ 1795 w 10000"/>
                    <a:gd name="connsiteY96" fmla="*/ 1790 h 9973"/>
                    <a:gd name="connsiteX97" fmla="*/ 1938 w 10000"/>
                    <a:gd name="connsiteY97" fmla="*/ 1586 h 9973"/>
                    <a:gd name="connsiteX98" fmla="*/ 2095 w 10000"/>
                    <a:gd name="connsiteY98" fmla="*/ 1405 h 9973"/>
                    <a:gd name="connsiteX99" fmla="*/ 2270 w 10000"/>
                    <a:gd name="connsiteY99" fmla="*/ 1237 h 9973"/>
                    <a:gd name="connsiteX100" fmla="*/ 2459 w 10000"/>
                    <a:gd name="connsiteY100" fmla="*/ 1102 h 9973"/>
                    <a:gd name="connsiteX101" fmla="*/ 2655 w 10000"/>
                    <a:gd name="connsiteY101" fmla="*/ 987 h 9973"/>
                    <a:gd name="connsiteX102" fmla="*/ 2873 w 10000"/>
                    <a:gd name="connsiteY102" fmla="*/ 910 h 9973"/>
                    <a:gd name="connsiteX103" fmla="*/ 3094 w 10000"/>
                    <a:gd name="connsiteY103" fmla="*/ 856 h 9973"/>
                    <a:gd name="connsiteX104" fmla="*/ 3323 w 10000"/>
                    <a:gd name="connsiteY104" fmla="*/ 838 h 9973"/>
                    <a:gd name="connsiteX105" fmla="*/ 3537 w 10000"/>
                    <a:gd name="connsiteY105" fmla="*/ 856 h 9973"/>
                    <a:gd name="connsiteX106" fmla="*/ 3744 w 10000"/>
                    <a:gd name="connsiteY106" fmla="*/ 897 h 9973"/>
                    <a:gd name="connsiteX107" fmla="*/ 3911 w 10000"/>
                    <a:gd name="connsiteY107" fmla="*/ 697 h 9973"/>
                    <a:gd name="connsiteX108" fmla="*/ 4094 w 10000"/>
                    <a:gd name="connsiteY108" fmla="*/ 521 h 9973"/>
                    <a:gd name="connsiteX109" fmla="*/ 4290 w 10000"/>
                    <a:gd name="connsiteY109" fmla="*/ 362 h 9973"/>
                    <a:gd name="connsiteX110" fmla="*/ 4490 w 10000"/>
                    <a:gd name="connsiteY110" fmla="*/ 236 h 9973"/>
                    <a:gd name="connsiteX111" fmla="*/ 4707 w 10000"/>
                    <a:gd name="connsiteY111" fmla="*/ 131 h 9973"/>
                    <a:gd name="connsiteX112" fmla="*/ 4925 w 10000"/>
                    <a:gd name="connsiteY112" fmla="*/ 59 h 9973"/>
                    <a:gd name="connsiteX113" fmla="*/ 5157 w 10000"/>
                    <a:gd name="connsiteY113" fmla="*/ 18 h 9973"/>
                    <a:gd name="connsiteX114" fmla="*/ 5389 w 10000"/>
                    <a:gd name="connsiteY114" fmla="*/ 0 h 9973"/>
                    <a:gd name="connsiteX0" fmla="*/ 5389 w 10000"/>
                    <a:gd name="connsiteY0" fmla="*/ 0 h 9960"/>
                    <a:gd name="connsiteX1" fmla="*/ 5621 w 10000"/>
                    <a:gd name="connsiteY1" fmla="*/ 14 h 9960"/>
                    <a:gd name="connsiteX2" fmla="*/ 5846 w 10000"/>
                    <a:gd name="connsiteY2" fmla="*/ 59 h 9960"/>
                    <a:gd name="connsiteX3" fmla="*/ 6067 w 10000"/>
                    <a:gd name="connsiteY3" fmla="*/ 131 h 9960"/>
                    <a:gd name="connsiteX4" fmla="*/ 6278 w 10000"/>
                    <a:gd name="connsiteY4" fmla="*/ 232 h 9960"/>
                    <a:gd name="connsiteX5" fmla="*/ 6478 w 10000"/>
                    <a:gd name="connsiteY5" fmla="*/ 350 h 9960"/>
                    <a:gd name="connsiteX6" fmla="*/ 6667 w 10000"/>
                    <a:gd name="connsiteY6" fmla="*/ 499 h 9960"/>
                    <a:gd name="connsiteX7" fmla="*/ 6842 w 10000"/>
                    <a:gd name="connsiteY7" fmla="*/ 672 h 9960"/>
                    <a:gd name="connsiteX8" fmla="*/ 7002 w 10000"/>
                    <a:gd name="connsiteY8" fmla="*/ 863 h 9960"/>
                    <a:gd name="connsiteX9" fmla="*/ 7148 w 10000"/>
                    <a:gd name="connsiteY9" fmla="*/ 1077 h 9960"/>
                    <a:gd name="connsiteX10" fmla="*/ 7284 w 10000"/>
                    <a:gd name="connsiteY10" fmla="*/ 1309 h 9960"/>
                    <a:gd name="connsiteX11" fmla="*/ 7395 w 10000"/>
                    <a:gd name="connsiteY11" fmla="*/ 1554 h 9960"/>
                    <a:gd name="connsiteX12" fmla="*/ 7484 w 10000"/>
                    <a:gd name="connsiteY12" fmla="*/ 1818 h 9960"/>
                    <a:gd name="connsiteX13" fmla="*/ 7705 w 10000"/>
                    <a:gd name="connsiteY13" fmla="*/ 1872 h 9960"/>
                    <a:gd name="connsiteX14" fmla="*/ 7912 w 10000"/>
                    <a:gd name="connsiteY14" fmla="*/ 1949 h 9960"/>
                    <a:gd name="connsiteX15" fmla="*/ 8108 w 10000"/>
                    <a:gd name="connsiteY15" fmla="*/ 2063 h 9960"/>
                    <a:gd name="connsiteX16" fmla="*/ 8294 w 10000"/>
                    <a:gd name="connsiteY16" fmla="*/ 2199 h 9960"/>
                    <a:gd name="connsiteX17" fmla="*/ 8465 w 10000"/>
                    <a:gd name="connsiteY17" fmla="*/ 2358 h 9960"/>
                    <a:gd name="connsiteX18" fmla="*/ 8619 w 10000"/>
                    <a:gd name="connsiteY18" fmla="*/ 2540 h 9960"/>
                    <a:gd name="connsiteX19" fmla="*/ 8762 w 10000"/>
                    <a:gd name="connsiteY19" fmla="*/ 2734 h 9960"/>
                    <a:gd name="connsiteX20" fmla="*/ 8883 w 10000"/>
                    <a:gd name="connsiteY20" fmla="*/ 2957 h 9960"/>
                    <a:gd name="connsiteX21" fmla="*/ 8986 w 10000"/>
                    <a:gd name="connsiteY21" fmla="*/ 3195 h 9960"/>
                    <a:gd name="connsiteX22" fmla="*/ 9069 w 10000"/>
                    <a:gd name="connsiteY22" fmla="*/ 3444 h 9960"/>
                    <a:gd name="connsiteX23" fmla="*/ 9129 w 10000"/>
                    <a:gd name="connsiteY23" fmla="*/ 3712 h 9960"/>
                    <a:gd name="connsiteX24" fmla="*/ 9168 w 10000"/>
                    <a:gd name="connsiteY24" fmla="*/ 3989 h 9960"/>
                    <a:gd name="connsiteX25" fmla="*/ 9183 w 10000"/>
                    <a:gd name="connsiteY25" fmla="*/ 4276 h 9960"/>
                    <a:gd name="connsiteX26" fmla="*/ 9176 w 10000"/>
                    <a:gd name="connsiteY26" fmla="*/ 4421 h 9960"/>
                    <a:gd name="connsiteX27" fmla="*/ 9340 w 10000"/>
                    <a:gd name="connsiteY27" fmla="*/ 4566 h 9960"/>
                    <a:gd name="connsiteX28" fmla="*/ 9486 w 10000"/>
                    <a:gd name="connsiteY28" fmla="*/ 4725 h 9960"/>
                    <a:gd name="connsiteX29" fmla="*/ 9618 w 10000"/>
                    <a:gd name="connsiteY29" fmla="*/ 4911 h 9960"/>
                    <a:gd name="connsiteX30" fmla="*/ 9729 w 10000"/>
                    <a:gd name="connsiteY30" fmla="*/ 5112 h 9960"/>
                    <a:gd name="connsiteX31" fmla="*/ 9825 w 10000"/>
                    <a:gd name="connsiteY31" fmla="*/ 5325 h 9960"/>
                    <a:gd name="connsiteX32" fmla="*/ 9904 w 10000"/>
                    <a:gd name="connsiteY32" fmla="*/ 5548 h 9960"/>
                    <a:gd name="connsiteX33" fmla="*/ 9957 w 10000"/>
                    <a:gd name="connsiteY33" fmla="*/ 5789 h 9960"/>
                    <a:gd name="connsiteX34" fmla="*/ 9993 w 10000"/>
                    <a:gd name="connsiteY34" fmla="*/ 6038 h 9960"/>
                    <a:gd name="connsiteX35" fmla="*/ 10000 w 10000"/>
                    <a:gd name="connsiteY35" fmla="*/ 6293 h 9960"/>
                    <a:gd name="connsiteX36" fmla="*/ 9989 w 10000"/>
                    <a:gd name="connsiteY36" fmla="*/ 6565 h 9960"/>
                    <a:gd name="connsiteX37" fmla="*/ 9950 w 10000"/>
                    <a:gd name="connsiteY37" fmla="*/ 6828 h 9960"/>
                    <a:gd name="connsiteX38" fmla="*/ 9889 w 10000"/>
                    <a:gd name="connsiteY38" fmla="*/ 7084 h 9960"/>
                    <a:gd name="connsiteX39" fmla="*/ 9804 w 10000"/>
                    <a:gd name="connsiteY39" fmla="*/ 7320 h 9960"/>
                    <a:gd name="connsiteX40" fmla="*/ 9693 w 10000"/>
                    <a:gd name="connsiteY40" fmla="*/ 7538 h 9960"/>
                    <a:gd name="connsiteX41" fmla="*/ 9568 w 10000"/>
                    <a:gd name="connsiteY41" fmla="*/ 7742 h 9960"/>
                    <a:gd name="connsiteX42" fmla="*/ 9429 w 10000"/>
                    <a:gd name="connsiteY42" fmla="*/ 7924 h 9960"/>
                    <a:gd name="connsiteX43" fmla="*/ 9268 w 10000"/>
                    <a:gd name="connsiteY43" fmla="*/ 8083 h 9960"/>
                    <a:gd name="connsiteX44" fmla="*/ 9090 w 10000"/>
                    <a:gd name="connsiteY44" fmla="*/ 8219 h 9960"/>
                    <a:gd name="connsiteX45" fmla="*/ 8904 w 10000"/>
                    <a:gd name="connsiteY45" fmla="*/ 8328 h 9960"/>
                    <a:gd name="connsiteX46" fmla="*/ 8708 w 10000"/>
                    <a:gd name="connsiteY46" fmla="*/ 8410 h 9960"/>
                    <a:gd name="connsiteX47" fmla="*/ 8501 w 10000"/>
                    <a:gd name="connsiteY47" fmla="*/ 8460 h 9960"/>
                    <a:gd name="connsiteX48" fmla="*/ 8287 w 10000"/>
                    <a:gd name="connsiteY48" fmla="*/ 8478 h 9960"/>
                    <a:gd name="connsiteX49" fmla="*/ 8287 w 10000"/>
                    <a:gd name="connsiteY49" fmla="*/ 8478 h 9960"/>
                    <a:gd name="connsiteX50" fmla="*/ 7812 w 10000"/>
                    <a:gd name="connsiteY50" fmla="*/ 8478 h 9960"/>
                    <a:gd name="connsiteX51" fmla="*/ 7812 w 10000"/>
                    <a:gd name="connsiteY51" fmla="*/ 8923 h 9960"/>
                    <a:gd name="connsiteX52" fmla="*/ 7805 w 10000"/>
                    <a:gd name="connsiteY52" fmla="*/ 9037 h 9960"/>
                    <a:gd name="connsiteX53" fmla="*/ 7773 w 10000"/>
                    <a:gd name="connsiteY53" fmla="*/ 9142 h 9960"/>
                    <a:gd name="connsiteX54" fmla="*/ 7727 w 10000"/>
                    <a:gd name="connsiteY54" fmla="*/ 9246 h 9960"/>
                    <a:gd name="connsiteX55" fmla="*/ 7627 w 10000"/>
                    <a:gd name="connsiteY55" fmla="*/ 9396 h 9960"/>
                    <a:gd name="connsiteX56" fmla="*/ 7502 w 10000"/>
                    <a:gd name="connsiteY56" fmla="*/ 9528 h 9960"/>
                    <a:gd name="connsiteX57" fmla="*/ 7359 w 10000"/>
                    <a:gd name="connsiteY57" fmla="*/ 9646 h 9960"/>
                    <a:gd name="connsiteX58" fmla="*/ 7191 w 10000"/>
                    <a:gd name="connsiteY58" fmla="*/ 9746 h 9960"/>
                    <a:gd name="connsiteX59" fmla="*/ 7006 w 10000"/>
                    <a:gd name="connsiteY59" fmla="*/ 9833 h 9960"/>
                    <a:gd name="connsiteX60" fmla="*/ 6802 w 10000"/>
                    <a:gd name="connsiteY60" fmla="*/ 9905 h 9960"/>
                    <a:gd name="connsiteX61" fmla="*/ 6574 w 10000"/>
                    <a:gd name="connsiteY61" fmla="*/ 9960 h 9960"/>
                    <a:gd name="connsiteX62" fmla="*/ 3737 w 10000"/>
                    <a:gd name="connsiteY62" fmla="*/ 8478 h 9960"/>
                    <a:gd name="connsiteX63" fmla="*/ 2188 w 10000"/>
                    <a:gd name="connsiteY63" fmla="*/ 8478 h 9960"/>
                    <a:gd name="connsiteX64" fmla="*/ 1949 w 10000"/>
                    <a:gd name="connsiteY64" fmla="*/ 8460 h 9960"/>
                    <a:gd name="connsiteX65" fmla="*/ 1717 w 10000"/>
                    <a:gd name="connsiteY65" fmla="*/ 8410 h 9960"/>
                    <a:gd name="connsiteX66" fmla="*/ 1495 w 10000"/>
                    <a:gd name="connsiteY66" fmla="*/ 8332 h 9960"/>
                    <a:gd name="connsiteX67" fmla="*/ 1285 w 10000"/>
                    <a:gd name="connsiteY67" fmla="*/ 8228 h 9960"/>
                    <a:gd name="connsiteX68" fmla="*/ 1081 w 10000"/>
                    <a:gd name="connsiteY68" fmla="*/ 8097 h 9960"/>
                    <a:gd name="connsiteX69" fmla="*/ 896 w 10000"/>
                    <a:gd name="connsiteY69" fmla="*/ 7937 h 9960"/>
                    <a:gd name="connsiteX70" fmla="*/ 721 w 10000"/>
                    <a:gd name="connsiteY70" fmla="*/ 7756 h 9960"/>
                    <a:gd name="connsiteX71" fmla="*/ 564 w 10000"/>
                    <a:gd name="connsiteY71" fmla="*/ 7556 h 9960"/>
                    <a:gd name="connsiteX72" fmla="*/ 421 w 10000"/>
                    <a:gd name="connsiteY72" fmla="*/ 7334 h 9960"/>
                    <a:gd name="connsiteX73" fmla="*/ 296 w 10000"/>
                    <a:gd name="connsiteY73" fmla="*/ 7097 h 9960"/>
                    <a:gd name="connsiteX74" fmla="*/ 193 w 10000"/>
                    <a:gd name="connsiteY74" fmla="*/ 6837 h 9960"/>
                    <a:gd name="connsiteX75" fmla="*/ 111 w 10000"/>
                    <a:gd name="connsiteY75" fmla="*/ 6570 h 9960"/>
                    <a:gd name="connsiteX76" fmla="*/ 46 w 10000"/>
                    <a:gd name="connsiteY76" fmla="*/ 6284 h 9960"/>
                    <a:gd name="connsiteX77" fmla="*/ 11 w 10000"/>
                    <a:gd name="connsiteY77" fmla="*/ 5993 h 9960"/>
                    <a:gd name="connsiteX78" fmla="*/ 0 w 10000"/>
                    <a:gd name="connsiteY78" fmla="*/ 5693 h 9960"/>
                    <a:gd name="connsiteX79" fmla="*/ 7 w 10000"/>
                    <a:gd name="connsiteY79" fmla="*/ 5403 h 9960"/>
                    <a:gd name="connsiteX80" fmla="*/ 43 w 10000"/>
                    <a:gd name="connsiteY80" fmla="*/ 5121 h 9960"/>
                    <a:gd name="connsiteX81" fmla="*/ 96 w 10000"/>
                    <a:gd name="connsiteY81" fmla="*/ 4852 h 9960"/>
                    <a:gd name="connsiteX82" fmla="*/ 175 w 10000"/>
                    <a:gd name="connsiteY82" fmla="*/ 4593 h 9960"/>
                    <a:gd name="connsiteX83" fmla="*/ 271 w 10000"/>
                    <a:gd name="connsiteY83" fmla="*/ 4339 h 9960"/>
                    <a:gd name="connsiteX84" fmla="*/ 385 w 10000"/>
                    <a:gd name="connsiteY84" fmla="*/ 4112 h 9960"/>
                    <a:gd name="connsiteX85" fmla="*/ 517 w 10000"/>
                    <a:gd name="connsiteY85" fmla="*/ 3890 h 9960"/>
                    <a:gd name="connsiteX86" fmla="*/ 667 w 10000"/>
                    <a:gd name="connsiteY86" fmla="*/ 3685 h 9960"/>
                    <a:gd name="connsiteX87" fmla="*/ 828 w 10000"/>
                    <a:gd name="connsiteY87" fmla="*/ 3507 h 9960"/>
                    <a:gd name="connsiteX88" fmla="*/ 1003 w 10000"/>
                    <a:gd name="connsiteY88" fmla="*/ 3344 h 9960"/>
                    <a:gd name="connsiteX89" fmla="*/ 1196 w 10000"/>
                    <a:gd name="connsiteY89" fmla="*/ 3204 h 9960"/>
                    <a:gd name="connsiteX90" fmla="*/ 1395 w 10000"/>
                    <a:gd name="connsiteY90" fmla="*/ 3090 h 9960"/>
                    <a:gd name="connsiteX91" fmla="*/ 1431 w 10000"/>
                    <a:gd name="connsiteY91" fmla="*/ 2803 h 9960"/>
                    <a:gd name="connsiteX92" fmla="*/ 1488 w 10000"/>
                    <a:gd name="connsiteY92" fmla="*/ 2531 h 9960"/>
                    <a:gd name="connsiteX93" fmla="*/ 1570 w 10000"/>
                    <a:gd name="connsiteY93" fmla="*/ 2267 h 9960"/>
                    <a:gd name="connsiteX94" fmla="*/ 1670 w 10000"/>
                    <a:gd name="connsiteY94" fmla="*/ 2026 h 9960"/>
                    <a:gd name="connsiteX95" fmla="*/ 1795 w 10000"/>
                    <a:gd name="connsiteY95" fmla="*/ 1795 h 9960"/>
                    <a:gd name="connsiteX96" fmla="*/ 1938 w 10000"/>
                    <a:gd name="connsiteY96" fmla="*/ 1590 h 9960"/>
                    <a:gd name="connsiteX97" fmla="*/ 2095 w 10000"/>
                    <a:gd name="connsiteY97" fmla="*/ 1409 h 9960"/>
                    <a:gd name="connsiteX98" fmla="*/ 2270 w 10000"/>
                    <a:gd name="connsiteY98" fmla="*/ 1240 h 9960"/>
                    <a:gd name="connsiteX99" fmla="*/ 2459 w 10000"/>
                    <a:gd name="connsiteY99" fmla="*/ 1105 h 9960"/>
                    <a:gd name="connsiteX100" fmla="*/ 2655 w 10000"/>
                    <a:gd name="connsiteY100" fmla="*/ 990 h 9960"/>
                    <a:gd name="connsiteX101" fmla="*/ 2873 w 10000"/>
                    <a:gd name="connsiteY101" fmla="*/ 912 h 9960"/>
                    <a:gd name="connsiteX102" fmla="*/ 3094 w 10000"/>
                    <a:gd name="connsiteY102" fmla="*/ 858 h 9960"/>
                    <a:gd name="connsiteX103" fmla="*/ 3323 w 10000"/>
                    <a:gd name="connsiteY103" fmla="*/ 840 h 9960"/>
                    <a:gd name="connsiteX104" fmla="*/ 3537 w 10000"/>
                    <a:gd name="connsiteY104" fmla="*/ 858 h 9960"/>
                    <a:gd name="connsiteX105" fmla="*/ 3744 w 10000"/>
                    <a:gd name="connsiteY105" fmla="*/ 899 h 9960"/>
                    <a:gd name="connsiteX106" fmla="*/ 3911 w 10000"/>
                    <a:gd name="connsiteY106" fmla="*/ 699 h 9960"/>
                    <a:gd name="connsiteX107" fmla="*/ 4094 w 10000"/>
                    <a:gd name="connsiteY107" fmla="*/ 522 h 9960"/>
                    <a:gd name="connsiteX108" fmla="*/ 4290 w 10000"/>
                    <a:gd name="connsiteY108" fmla="*/ 363 h 9960"/>
                    <a:gd name="connsiteX109" fmla="*/ 4490 w 10000"/>
                    <a:gd name="connsiteY109" fmla="*/ 237 h 9960"/>
                    <a:gd name="connsiteX110" fmla="*/ 4707 w 10000"/>
                    <a:gd name="connsiteY110" fmla="*/ 131 h 9960"/>
                    <a:gd name="connsiteX111" fmla="*/ 4925 w 10000"/>
                    <a:gd name="connsiteY111" fmla="*/ 59 h 9960"/>
                    <a:gd name="connsiteX112" fmla="*/ 5157 w 10000"/>
                    <a:gd name="connsiteY112" fmla="*/ 18 h 9960"/>
                    <a:gd name="connsiteX113" fmla="*/ 5389 w 10000"/>
                    <a:gd name="connsiteY113" fmla="*/ 0 h 9960"/>
                    <a:gd name="connsiteX0" fmla="*/ 5389 w 10000"/>
                    <a:gd name="connsiteY0" fmla="*/ 0 h 9945"/>
                    <a:gd name="connsiteX1" fmla="*/ 5621 w 10000"/>
                    <a:gd name="connsiteY1" fmla="*/ 14 h 9945"/>
                    <a:gd name="connsiteX2" fmla="*/ 5846 w 10000"/>
                    <a:gd name="connsiteY2" fmla="*/ 59 h 9945"/>
                    <a:gd name="connsiteX3" fmla="*/ 6067 w 10000"/>
                    <a:gd name="connsiteY3" fmla="*/ 132 h 9945"/>
                    <a:gd name="connsiteX4" fmla="*/ 6278 w 10000"/>
                    <a:gd name="connsiteY4" fmla="*/ 233 h 9945"/>
                    <a:gd name="connsiteX5" fmla="*/ 6478 w 10000"/>
                    <a:gd name="connsiteY5" fmla="*/ 351 h 9945"/>
                    <a:gd name="connsiteX6" fmla="*/ 6667 w 10000"/>
                    <a:gd name="connsiteY6" fmla="*/ 501 h 9945"/>
                    <a:gd name="connsiteX7" fmla="*/ 6842 w 10000"/>
                    <a:gd name="connsiteY7" fmla="*/ 675 h 9945"/>
                    <a:gd name="connsiteX8" fmla="*/ 7002 w 10000"/>
                    <a:gd name="connsiteY8" fmla="*/ 866 h 9945"/>
                    <a:gd name="connsiteX9" fmla="*/ 7148 w 10000"/>
                    <a:gd name="connsiteY9" fmla="*/ 1081 h 9945"/>
                    <a:gd name="connsiteX10" fmla="*/ 7284 w 10000"/>
                    <a:gd name="connsiteY10" fmla="*/ 1314 h 9945"/>
                    <a:gd name="connsiteX11" fmla="*/ 7395 w 10000"/>
                    <a:gd name="connsiteY11" fmla="*/ 1560 h 9945"/>
                    <a:gd name="connsiteX12" fmla="*/ 7484 w 10000"/>
                    <a:gd name="connsiteY12" fmla="*/ 1825 h 9945"/>
                    <a:gd name="connsiteX13" fmla="*/ 7705 w 10000"/>
                    <a:gd name="connsiteY13" fmla="*/ 1880 h 9945"/>
                    <a:gd name="connsiteX14" fmla="*/ 7912 w 10000"/>
                    <a:gd name="connsiteY14" fmla="*/ 1957 h 9945"/>
                    <a:gd name="connsiteX15" fmla="*/ 8108 w 10000"/>
                    <a:gd name="connsiteY15" fmla="*/ 2071 h 9945"/>
                    <a:gd name="connsiteX16" fmla="*/ 8294 w 10000"/>
                    <a:gd name="connsiteY16" fmla="*/ 2208 h 9945"/>
                    <a:gd name="connsiteX17" fmla="*/ 8465 w 10000"/>
                    <a:gd name="connsiteY17" fmla="*/ 2367 h 9945"/>
                    <a:gd name="connsiteX18" fmla="*/ 8619 w 10000"/>
                    <a:gd name="connsiteY18" fmla="*/ 2550 h 9945"/>
                    <a:gd name="connsiteX19" fmla="*/ 8762 w 10000"/>
                    <a:gd name="connsiteY19" fmla="*/ 2745 h 9945"/>
                    <a:gd name="connsiteX20" fmla="*/ 8883 w 10000"/>
                    <a:gd name="connsiteY20" fmla="*/ 2969 h 9945"/>
                    <a:gd name="connsiteX21" fmla="*/ 8986 w 10000"/>
                    <a:gd name="connsiteY21" fmla="*/ 3208 h 9945"/>
                    <a:gd name="connsiteX22" fmla="*/ 9069 w 10000"/>
                    <a:gd name="connsiteY22" fmla="*/ 3458 h 9945"/>
                    <a:gd name="connsiteX23" fmla="*/ 9129 w 10000"/>
                    <a:gd name="connsiteY23" fmla="*/ 3727 h 9945"/>
                    <a:gd name="connsiteX24" fmla="*/ 9168 w 10000"/>
                    <a:gd name="connsiteY24" fmla="*/ 4005 h 9945"/>
                    <a:gd name="connsiteX25" fmla="*/ 9183 w 10000"/>
                    <a:gd name="connsiteY25" fmla="*/ 4293 h 9945"/>
                    <a:gd name="connsiteX26" fmla="*/ 9176 w 10000"/>
                    <a:gd name="connsiteY26" fmla="*/ 4439 h 9945"/>
                    <a:gd name="connsiteX27" fmla="*/ 9340 w 10000"/>
                    <a:gd name="connsiteY27" fmla="*/ 4584 h 9945"/>
                    <a:gd name="connsiteX28" fmla="*/ 9486 w 10000"/>
                    <a:gd name="connsiteY28" fmla="*/ 4744 h 9945"/>
                    <a:gd name="connsiteX29" fmla="*/ 9618 w 10000"/>
                    <a:gd name="connsiteY29" fmla="*/ 4931 h 9945"/>
                    <a:gd name="connsiteX30" fmla="*/ 9729 w 10000"/>
                    <a:gd name="connsiteY30" fmla="*/ 5133 h 9945"/>
                    <a:gd name="connsiteX31" fmla="*/ 9825 w 10000"/>
                    <a:gd name="connsiteY31" fmla="*/ 5346 h 9945"/>
                    <a:gd name="connsiteX32" fmla="*/ 9904 w 10000"/>
                    <a:gd name="connsiteY32" fmla="*/ 5570 h 9945"/>
                    <a:gd name="connsiteX33" fmla="*/ 9957 w 10000"/>
                    <a:gd name="connsiteY33" fmla="*/ 5812 h 9945"/>
                    <a:gd name="connsiteX34" fmla="*/ 9993 w 10000"/>
                    <a:gd name="connsiteY34" fmla="*/ 6062 h 9945"/>
                    <a:gd name="connsiteX35" fmla="*/ 10000 w 10000"/>
                    <a:gd name="connsiteY35" fmla="*/ 6318 h 9945"/>
                    <a:gd name="connsiteX36" fmla="*/ 9989 w 10000"/>
                    <a:gd name="connsiteY36" fmla="*/ 6591 h 9945"/>
                    <a:gd name="connsiteX37" fmla="*/ 9950 w 10000"/>
                    <a:gd name="connsiteY37" fmla="*/ 6855 h 9945"/>
                    <a:gd name="connsiteX38" fmla="*/ 9889 w 10000"/>
                    <a:gd name="connsiteY38" fmla="*/ 7112 h 9945"/>
                    <a:gd name="connsiteX39" fmla="*/ 9804 w 10000"/>
                    <a:gd name="connsiteY39" fmla="*/ 7349 h 9945"/>
                    <a:gd name="connsiteX40" fmla="*/ 9693 w 10000"/>
                    <a:gd name="connsiteY40" fmla="*/ 7568 h 9945"/>
                    <a:gd name="connsiteX41" fmla="*/ 9568 w 10000"/>
                    <a:gd name="connsiteY41" fmla="*/ 7773 h 9945"/>
                    <a:gd name="connsiteX42" fmla="*/ 9429 w 10000"/>
                    <a:gd name="connsiteY42" fmla="*/ 7956 h 9945"/>
                    <a:gd name="connsiteX43" fmla="*/ 9268 w 10000"/>
                    <a:gd name="connsiteY43" fmla="*/ 8115 h 9945"/>
                    <a:gd name="connsiteX44" fmla="*/ 9090 w 10000"/>
                    <a:gd name="connsiteY44" fmla="*/ 8252 h 9945"/>
                    <a:gd name="connsiteX45" fmla="*/ 8904 w 10000"/>
                    <a:gd name="connsiteY45" fmla="*/ 8361 h 9945"/>
                    <a:gd name="connsiteX46" fmla="*/ 8708 w 10000"/>
                    <a:gd name="connsiteY46" fmla="*/ 8444 h 9945"/>
                    <a:gd name="connsiteX47" fmla="*/ 8501 w 10000"/>
                    <a:gd name="connsiteY47" fmla="*/ 8494 h 9945"/>
                    <a:gd name="connsiteX48" fmla="*/ 8287 w 10000"/>
                    <a:gd name="connsiteY48" fmla="*/ 8512 h 9945"/>
                    <a:gd name="connsiteX49" fmla="*/ 8287 w 10000"/>
                    <a:gd name="connsiteY49" fmla="*/ 8512 h 9945"/>
                    <a:gd name="connsiteX50" fmla="*/ 7812 w 10000"/>
                    <a:gd name="connsiteY50" fmla="*/ 8512 h 9945"/>
                    <a:gd name="connsiteX51" fmla="*/ 7812 w 10000"/>
                    <a:gd name="connsiteY51" fmla="*/ 8959 h 9945"/>
                    <a:gd name="connsiteX52" fmla="*/ 7805 w 10000"/>
                    <a:gd name="connsiteY52" fmla="*/ 9073 h 9945"/>
                    <a:gd name="connsiteX53" fmla="*/ 7773 w 10000"/>
                    <a:gd name="connsiteY53" fmla="*/ 9179 h 9945"/>
                    <a:gd name="connsiteX54" fmla="*/ 7727 w 10000"/>
                    <a:gd name="connsiteY54" fmla="*/ 9283 h 9945"/>
                    <a:gd name="connsiteX55" fmla="*/ 7627 w 10000"/>
                    <a:gd name="connsiteY55" fmla="*/ 9434 h 9945"/>
                    <a:gd name="connsiteX56" fmla="*/ 7502 w 10000"/>
                    <a:gd name="connsiteY56" fmla="*/ 9566 h 9945"/>
                    <a:gd name="connsiteX57" fmla="*/ 7359 w 10000"/>
                    <a:gd name="connsiteY57" fmla="*/ 9685 h 9945"/>
                    <a:gd name="connsiteX58" fmla="*/ 7191 w 10000"/>
                    <a:gd name="connsiteY58" fmla="*/ 9785 h 9945"/>
                    <a:gd name="connsiteX59" fmla="*/ 7006 w 10000"/>
                    <a:gd name="connsiteY59" fmla="*/ 9872 h 9945"/>
                    <a:gd name="connsiteX60" fmla="*/ 6802 w 10000"/>
                    <a:gd name="connsiteY60" fmla="*/ 9945 h 9945"/>
                    <a:gd name="connsiteX61" fmla="*/ 3737 w 10000"/>
                    <a:gd name="connsiteY61" fmla="*/ 8512 h 9945"/>
                    <a:gd name="connsiteX62" fmla="*/ 2188 w 10000"/>
                    <a:gd name="connsiteY62" fmla="*/ 8512 h 9945"/>
                    <a:gd name="connsiteX63" fmla="*/ 1949 w 10000"/>
                    <a:gd name="connsiteY63" fmla="*/ 8494 h 9945"/>
                    <a:gd name="connsiteX64" fmla="*/ 1717 w 10000"/>
                    <a:gd name="connsiteY64" fmla="*/ 8444 h 9945"/>
                    <a:gd name="connsiteX65" fmla="*/ 1495 w 10000"/>
                    <a:gd name="connsiteY65" fmla="*/ 8365 h 9945"/>
                    <a:gd name="connsiteX66" fmla="*/ 1285 w 10000"/>
                    <a:gd name="connsiteY66" fmla="*/ 8261 h 9945"/>
                    <a:gd name="connsiteX67" fmla="*/ 1081 w 10000"/>
                    <a:gd name="connsiteY67" fmla="*/ 8130 h 9945"/>
                    <a:gd name="connsiteX68" fmla="*/ 896 w 10000"/>
                    <a:gd name="connsiteY68" fmla="*/ 7969 h 9945"/>
                    <a:gd name="connsiteX69" fmla="*/ 721 w 10000"/>
                    <a:gd name="connsiteY69" fmla="*/ 7787 h 9945"/>
                    <a:gd name="connsiteX70" fmla="*/ 564 w 10000"/>
                    <a:gd name="connsiteY70" fmla="*/ 7586 h 9945"/>
                    <a:gd name="connsiteX71" fmla="*/ 421 w 10000"/>
                    <a:gd name="connsiteY71" fmla="*/ 7363 h 9945"/>
                    <a:gd name="connsiteX72" fmla="*/ 296 w 10000"/>
                    <a:gd name="connsiteY72" fmla="*/ 7126 h 9945"/>
                    <a:gd name="connsiteX73" fmla="*/ 193 w 10000"/>
                    <a:gd name="connsiteY73" fmla="*/ 6864 h 9945"/>
                    <a:gd name="connsiteX74" fmla="*/ 111 w 10000"/>
                    <a:gd name="connsiteY74" fmla="*/ 6596 h 9945"/>
                    <a:gd name="connsiteX75" fmla="*/ 46 w 10000"/>
                    <a:gd name="connsiteY75" fmla="*/ 6309 h 9945"/>
                    <a:gd name="connsiteX76" fmla="*/ 11 w 10000"/>
                    <a:gd name="connsiteY76" fmla="*/ 6017 h 9945"/>
                    <a:gd name="connsiteX77" fmla="*/ 0 w 10000"/>
                    <a:gd name="connsiteY77" fmla="*/ 5716 h 9945"/>
                    <a:gd name="connsiteX78" fmla="*/ 7 w 10000"/>
                    <a:gd name="connsiteY78" fmla="*/ 5425 h 9945"/>
                    <a:gd name="connsiteX79" fmla="*/ 43 w 10000"/>
                    <a:gd name="connsiteY79" fmla="*/ 5142 h 9945"/>
                    <a:gd name="connsiteX80" fmla="*/ 96 w 10000"/>
                    <a:gd name="connsiteY80" fmla="*/ 4871 h 9945"/>
                    <a:gd name="connsiteX81" fmla="*/ 175 w 10000"/>
                    <a:gd name="connsiteY81" fmla="*/ 4611 h 9945"/>
                    <a:gd name="connsiteX82" fmla="*/ 271 w 10000"/>
                    <a:gd name="connsiteY82" fmla="*/ 4356 h 9945"/>
                    <a:gd name="connsiteX83" fmla="*/ 385 w 10000"/>
                    <a:gd name="connsiteY83" fmla="*/ 4129 h 9945"/>
                    <a:gd name="connsiteX84" fmla="*/ 517 w 10000"/>
                    <a:gd name="connsiteY84" fmla="*/ 3906 h 9945"/>
                    <a:gd name="connsiteX85" fmla="*/ 667 w 10000"/>
                    <a:gd name="connsiteY85" fmla="*/ 3700 h 9945"/>
                    <a:gd name="connsiteX86" fmla="*/ 828 w 10000"/>
                    <a:gd name="connsiteY86" fmla="*/ 3521 h 9945"/>
                    <a:gd name="connsiteX87" fmla="*/ 1003 w 10000"/>
                    <a:gd name="connsiteY87" fmla="*/ 3357 h 9945"/>
                    <a:gd name="connsiteX88" fmla="*/ 1196 w 10000"/>
                    <a:gd name="connsiteY88" fmla="*/ 3217 h 9945"/>
                    <a:gd name="connsiteX89" fmla="*/ 1395 w 10000"/>
                    <a:gd name="connsiteY89" fmla="*/ 3102 h 9945"/>
                    <a:gd name="connsiteX90" fmla="*/ 1431 w 10000"/>
                    <a:gd name="connsiteY90" fmla="*/ 2814 h 9945"/>
                    <a:gd name="connsiteX91" fmla="*/ 1488 w 10000"/>
                    <a:gd name="connsiteY91" fmla="*/ 2541 h 9945"/>
                    <a:gd name="connsiteX92" fmla="*/ 1570 w 10000"/>
                    <a:gd name="connsiteY92" fmla="*/ 2276 h 9945"/>
                    <a:gd name="connsiteX93" fmla="*/ 1670 w 10000"/>
                    <a:gd name="connsiteY93" fmla="*/ 2034 h 9945"/>
                    <a:gd name="connsiteX94" fmla="*/ 1795 w 10000"/>
                    <a:gd name="connsiteY94" fmla="*/ 1802 h 9945"/>
                    <a:gd name="connsiteX95" fmla="*/ 1938 w 10000"/>
                    <a:gd name="connsiteY95" fmla="*/ 1596 h 9945"/>
                    <a:gd name="connsiteX96" fmla="*/ 2095 w 10000"/>
                    <a:gd name="connsiteY96" fmla="*/ 1415 h 9945"/>
                    <a:gd name="connsiteX97" fmla="*/ 2270 w 10000"/>
                    <a:gd name="connsiteY97" fmla="*/ 1245 h 9945"/>
                    <a:gd name="connsiteX98" fmla="*/ 2459 w 10000"/>
                    <a:gd name="connsiteY98" fmla="*/ 1109 h 9945"/>
                    <a:gd name="connsiteX99" fmla="*/ 2655 w 10000"/>
                    <a:gd name="connsiteY99" fmla="*/ 994 h 9945"/>
                    <a:gd name="connsiteX100" fmla="*/ 2873 w 10000"/>
                    <a:gd name="connsiteY100" fmla="*/ 916 h 9945"/>
                    <a:gd name="connsiteX101" fmla="*/ 3094 w 10000"/>
                    <a:gd name="connsiteY101" fmla="*/ 861 h 9945"/>
                    <a:gd name="connsiteX102" fmla="*/ 3323 w 10000"/>
                    <a:gd name="connsiteY102" fmla="*/ 843 h 9945"/>
                    <a:gd name="connsiteX103" fmla="*/ 3537 w 10000"/>
                    <a:gd name="connsiteY103" fmla="*/ 861 h 9945"/>
                    <a:gd name="connsiteX104" fmla="*/ 3744 w 10000"/>
                    <a:gd name="connsiteY104" fmla="*/ 903 h 9945"/>
                    <a:gd name="connsiteX105" fmla="*/ 3911 w 10000"/>
                    <a:gd name="connsiteY105" fmla="*/ 702 h 9945"/>
                    <a:gd name="connsiteX106" fmla="*/ 4094 w 10000"/>
                    <a:gd name="connsiteY106" fmla="*/ 524 h 9945"/>
                    <a:gd name="connsiteX107" fmla="*/ 4290 w 10000"/>
                    <a:gd name="connsiteY107" fmla="*/ 364 h 9945"/>
                    <a:gd name="connsiteX108" fmla="*/ 4490 w 10000"/>
                    <a:gd name="connsiteY108" fmla="*/ 238 h 9945"/>
                    <a:gd name="connsiteX109" fmla="*/ 4707 w 10000"/>
                    <a:gd name="connsiteY109" fmla="*/ 132 h 9945"/>
                    <a:gd name="connsiteX110" fmla="*/ 4925 w 10000"/>
                    <a:gd name="connsiteY110" fmla="*/ 59 h 9945"/>
                    <a:gd name="connsiteX111" fmla="*/ 5157 w 10000"/>
                    <a:gd name="connsiteY111" fmla="*/ 18 h 9945"/>
                    <a:gd name="connsiteX112" fmla="*/ 5389 w 10000"/>
                    <a:gd name="connsiteY112" fmla="*/ 0 h 9945"/>
                    <a:gd name="connsiteX0" fmla="*/ 5389 w 10000"/>
                    <a:gd name="connsiteY0" fmla="*/ 0 h 9927"/>
                    <a:gd name="connsiteX1" fmla="*/ 5621 w 10000"/>
                    <a:gd name="connsiteY1" fmla="*/ 14 h 9927"/>
                    <a:gd name="connsiteX2" fmla="*/ 5846 w 10000"/>
                    <a:gd name="connsiteY2" fmla="*/ 59 h 9927"/>
                    <a:gd name="connsiteX3" fmla="*/ 6067 w 10000"/>
                    <a:gd name="connsiteY3" fmla="*/ 133 h 9927"/>
                    <a:gd name="connsiteX4" fmla="*/ 6278 w 10000"/>
                    <a:gd name="connsiteY4" fmla="*/ 234 h 9927"/>
                    <a:gd name="connsiteX5" fmla="*/ 6478 w 10000"/>
                    <a:gd name="connsiteY5" fmla="*/ 353 h 9927"/>
                    <a:gd name="connsiteX6" fmla="*/ 6667 w 10000"/>
                    <a:gd name="connsiteY6" fmla="*/ 504 h 9927"/>
                    <a:gd name="connsiteX7" fmla="*/ 6842 w 10000"/>
                    <a:gd name="connsiteY7" fmla="*/ 679 h 9927"/>
                    <a:gd name="connsiteX8" fmla="*/ 7002 w 10000"/>
                    <a:gd name="connsiteY8" fmla="*/ 871 h 9927"/>
                    <a:gd name="connsiteX9" fmla="*/ 7148 w 10000"/>
                    <a:gd name="connsiteY9" fmla="*/ 1087 h 9927"/>
                    <a:gd name="connsiteX10" fmla="*/ 7284 w 10000"/>
                    <a:gd name="connsiteY10" fmla="*/ 1321 h 9927"/>
                    <a:gd name="connsiteX11" fmla="*/ 7395 w 10000"/>
                    <a:gd name="connsiteY11" fmla="*/ 1569 h 9927"/>
                    <a:gd name="connsiteX12" fmla="*/ 7484 w 10000"/>
                    <a:gd name="connsiteY12" fmla="*/ 1835 h 9927"/>
                    <a:gd name="connsiteX13" fmla="*/ 7705 w 10000"/>
                    <a:gd name="connsiteY13" fmla="*/ 1890 h 9927"/>
                    <a:gd name="connsiteX14" fmla="*/ 7912 w 10000"/>
                    <a:gd name="connsiteY14" fmla="*/ 1968 h 9927"/>
                    <a:gd name="connsiteX15" fmla="*/ 8108 w 10000"/>
                    <a:gd name="connsiteY15" fmla="*/ 2082 h 9927"/>
                    <a:gd name="connsiteX16" fmla="*/ 8294 w 10000"/>
                    <a:gd name="connsiteY16" fmla="*/ 2220 h 9927"/>
                    <a:gd name="connsiteX17" fmla="*/ 8465 w 10000"/>
                    <a:gd name="connsiteY17" fmla="*/ 2380 h 9927"/>
                    <a:gd name="connsiteX18" fmla="*/ 8619 w 10000"/>
                    <a:gd name="connsiteY18" fmla="*/ 2564 h 9927"/>
                    <a:gd name="connsiteX19" fmla="*/ 8762 w 10000"/>
                    <a:gd name="connsiteY19" fmla="*/ 2760 h 9927"/>
                    <a:gd name="connsiteX20" fmla="*/ 8883 w 10000"/>
                    <a:gd name="connsiteY20" fmla="*/ 2985 h 9927"/>
                    <a:gd name="connsiteX21" fmla="*/ 8986 w 10000"/>
                    <a:gd name="connsiteY21" fmla="*/ 3226 h 9927"/>
                    <a:gd name="connsiteX22" fmla="*/ 9069 w 10000"/>
                    <a:gd name="connsiteY22" fmla="*/ 3477 h 9927"/>
                    <a:gd name="connsiteX23" fmla="*/ 9129 w 10000"/>
                    <a:gd name="connsiteY23" fmla="*/ 3748 h 9927"/>
                    <a:gd name="connsiteX24" fmla="*/ 9168 w 10000"/>
                    <a:gd name="connsiteY24" fmla="*/ 4027 h 9927"/>
                    <a:gd name="connsiteX25" fmla="*/ 9183 w 10000"/>
                    <a:gd name="connsiteY25" fmla="*/ 4317 h 9927"/>
                    <a:gd name="connsiteX26" fmla="*/ 9176 w 10000"/>
                    <a:gd name="connsiteY26" fmla="*/ 4464 h 9927"/>
                    <a:gd name="connsiteX27" fmla="*/ 9340 w 10000"/>
                    <a:gd name="connsiteY27" fmla="*/ 4609 h 9927"/>
                    <a:gd name="connsiteX28" fmla="*/ 9486 w 10000"/>
                    <a:gd name="connsiteY28" fmla="*/ 4770 h 9927"/>
                    <a:gd name="connsiteX29" fmla="*/ 9618 w 10000"/>
                    <a:gd name="connsiteY29" fmla="*/ 4958 h 9927"/>
                    <a:gd name="connsiteX30" fmla="*/ 9729 w 10000"/>
                    <a:gd name="connsiteY30" fmla="*/ 5161 h 9927"/>
                    <a:gd name="connsiteX31" fmla="*/ 9825 w 10000"/>
                    <a:gd name="connsiteY31" fmla="*/ 5376 h 9927"/>
                    <a:gd name="connsiteX32" fmla="*/ 9904 w 10000"/>
                    <a:gd name="connsiteY32" fmla="*/ 5601 h 9927"/>
                    <a:gd name="connsiteX33" fmla="*/ 9957 w 10000"/>
                    <a:gd name="connsiteY33" fmla="*/ 5844 h 9927"/>
                    <a:gd name="connsiteX34" fmla="*/ 9993 w 10000"/>
                    <a:gd name="connsiteY34" fmla="*/ 6096 h 9927"/>
                    <a:gd name="connsiteX35" fmla="*/ 10000 w 10000"/>
                    <a:gd name="connsiteY35" fmla="*/ 6353 h 9927"/>
                    <a:gd name="connsiteX36" fmla="*/ 9989 w 10000"/>
                    <a:gd name="connsiteY36" fmla="*/ 6627 h 9927"/>
                    <a:gd name="connsiteX37" fmla="*/ 9950 w 10000"/>
                    <a:gd name="connsiteY37" fmla="*/ 6893 h 9927"/>
                    <a:gd name="connsiteX38" fmla="*/ 9889 w 10000"/>
                    <a:gd name="connsiteY38" fmla="*/ 7151 h 9927"/>
                    <a:gd name="connsiteX39" fmla="*/ 9804 w 10000"/>
                    <a:gd name="connsiteY39" fmla="*/ 7390 h 9927"/>
                    <a:gd name="connsiteX40" fmla="*/ 9693 w 10000"/>
                    <a:gd name="connsiteY40" fmla="*/ 7610 h 9927"/>
                    <a:gd name="connsiteX41" fmla="*/ 9568 w 10000"/>
                    <a:gd name="connsiteY41" fmla="*/ 7816 h 9927"/>
                    <a:gd name="connsiteX42" fmla="*/ 9429 w 10000"/>
                    <a:gd name="connsiteY42" fmla="*/ 8000 h 9927"/>
                    <a:gd name="connsiteX43" fmla="*/ 9268 w 10000"/>
                    <a:gd name="connsiteY43" fmla="*/ 8160 h 9927"/>
                    <a:gd name="connsiteX44" fmla="*/ 9090 w 10000"/>
                    <a:gd name="connsiteY44" fmla="*/ 8298 h 9927"/>
                    <a:gd name="connsiteX45" fmla="*/ 8904 w 10000"/>
                    <a:gd name="connsiteY45" fmla="*/ 8407 h 9927"/>
                    <a:gd name="connsiteX46" fmla="*/ 8708 w 10000"/>
                    <a:gd name="connsiteY46" fmla="*/ 8491 h 9927"/>
                    <a:gd name="connsiteX47" fmla="*/ 8501 w 10000"/>
                    <a:gd name="connsiteY47" fmla="*/ 8541 h 9927"/>
                    <a:gd name="connsiteX48" fmla="*/ 8287 w 10000"/>
                    <a:gd name="connsiteY48" fmla="*/ 8559 h 9927"/>
                    <a:gd name="connsiteX49" fmla="*/ 8287 w 10000"/>
                    <a:gd name="connsiteY49" fmla="*/ 8559 h 9927"/>
                    <a:gd name="connsiteX50" fmla="*/ 7812 w 10000"/>
                    <a:gd name="connsiteY50" fmla="*/ 8559 h 9927"/>
                    <a:gd name="connsiteX51" fmla="*/ 7812 w 10000"/>
                    <a:gd name="connsiteY51" fmla="*/ 9009 h 9927"/>
                    <a:gd name="connsiteX52" fmla="*/ 7805 w 10000"/>
                    <a:gd name="connsiteY52" fmla="*/ 9123 h 9927"/>
                    <a:gd name="connsiteX53" fmla="*/ 7773 w 10000"/>
                    <a:gd name="connsiteY53" fmla="*/ 9230 h 9927"/>
                    <a:gd name="connsiteX54" fmla="*/ 7727 w 10000"/>
                    <a:gd name="connsiteY54" fmla="*/ 9334 h 9927"/>
                    <a:gd name="connsiteX55" fmla="*/ 7627 w 10000"/>
                    <a:gd name="connsiteY55" fmla="*/ 9486 h 9927"/>
                    <a:gd name="connsiteX56" fmla="*/ 7502 w 10000"/>
                    <a:gd name="connsiteY56" fmla="*/ 9619 h 9927"/>
                    <a:gd name="connsiteX57" fmla="*/ 7359 w 10000"/>
                    <a:gd name="connsiteY57" fmla="*/ 9739 h 9927"/>
                    <a:gd name="connsiteX58" fmla="*/ 7191 w 10000"/>
                    <a:gd name="connsiteY58" fmla="*/ 9839 h 9927"/>
                    <a:gd name="connsiteX59" fmla="*/ 7006 w 10000"/>
                    <a:gd name="connsiteY59" fmla="*/ 9927 h 9927"/>
                    <a:gd name="connsiteX60" fmla="*/ 3737 w 10000"/>
                    <a:gd name="connsiteY60" fmla="*/ 8559 h 9927"/>
                    <a:gd name="connsiteX61" fmla="*/ 2188 w 10000"/>
                    <a:gd name="connsiteY61" fmla="*/ 8559 h 9927"/>
                    <a:gd name="connsiteX62" fmla="*/ 1949 w 10000"/>
                    <a:gd name="connsiteY62" fmla="*/ 8541 h 9927"/>
                    <a:gd name="connsiteX63" fmla="*/ 1717 w 10000"/>
                    <a:gd name="connsiteY63" fmla="*/ 8491 h 9927"/>
                    <a:gd name="connsiteX64" fmla="*/ 1495 w 10000"/>
                    <a:gd name="connsiteY64" fmla="*/ 8411 h 9927"/>
                    <a:gd name="connsiteX65" fmla="*/ 1285 w 10000"/>
                    <a:gd name="connsiteY65" fmla="*/ 8307 h 9927"/>
                    <a:gd name="connsiteX66" fmla="*/ 1081 w 10000"/>
                    <a:gd name="connsiteY66" fmla="*/ 8175 h 9927"/>
                    <a:gd name="connsiteX67" fmla="*/ 896 w 10000"/>
                    <a:gd name="connsiteY67" fmla="*/ 8013 h 9927"/>
                    <a:gd name="connsiteX68" fmla="*/ 721 w 10000"/>
                    <a:gd name="connsiteY68" fmla="*/ 7830 h 9927"/>
                    <a:gd name="connsiteX69" fmla="*/ 564 w 10000"/>
                    <a:gd name="connsiteY69" fmla="*/ 7628 h 9927"/>
                    <a:gd name="connsiteX70" fmla="*/ 421 w 10000"/>
                    <a:gd name="connsiteY70" fmla="*/ 7404 h 9927"/>
                    <a:gd name="connsiteX71" fmla="*/ 296 w 10000"/>
                    <a:gd name="connsiteY71" fmla="*/ 7165 h 9927"/>
                    <a:gd name="connsiteX72" fmla="*/ 193 w 10000"/>
                    <a:gd name="connsiteY72" fmla="*/ 6902 h 9927"/>
                    <a:gd name="connsiteX73" fmla="*/ 111 w 10000"/>
                    <a:gd name="connsiteY73" fmla="*/ 6632 h 9927"/>
                    <a:gd name="connsiteX74" fmla="*/ 46 w 10000"/>
                    <a:gd name="connsiteY74" fmla="*/ 6344 h 9927"/>
                    <a:gd name="connsiteX75" fmla="*/ 11 w 10000"/>
                    <a:gd name="connsiteY75" fmla="*/ 6050 h 9927"/>
                    <a:gd name="connsiteX76" fmla="*/ 0 w 10000"/>
                    <a:gd name="connsiteY76" fmla="*/ 5748 h 9927"/>
                    <a:gd name="connsiteX77" fmla="*/ 7 w 10000"/>
                    <a:gd name="connsiteY77" fmla="*/ 5455 h 9927"/>
                    <a:gd name="connsiteX78" fmla="*/ 43 w 10000"/>
                    <a:gd name="connsiteY78" fmla="*/ 5170 h 9927"/>
                    <a:gd name="connsiteX79" fmla="*/ 96 w 10000"/>
                    <a:gd name="connsiteY79" fmla="*/ 4898 h 9927"/>
                    <a:gd name="connsiteX80" fmla="*/ 175 w 10000"/>
                    <a:gd name="connsiteY80" fmla="*/ 4637 h 9927"/>
                    <a:gd name="connsiteX81" fmla="*/ 271 w 10000"/>
                    <a:gd name="connsiteY81" fmla="*/ 4380 h 9927"/>
                    <a:gd name="connsiteX82" fmla="*/ 385 w 10000"/>
                    <a:gd name="connsiteY82" fmla="*/ 4152 h 9927"/>
                    <a:gd name="connsiteX83" fmla="*/ 517 w 10000"/>
                    <a:gd name="connsiteY83" fmla="*/ 3928 h 9927"/>
                    <a:gd name="connsiteX84" fmla="*/ 667 w 10000"/>
                    <a:gd name="connsiteY84" fmla="*/ 3720 h 9927"/>
                    <a:gd name="connsiteX85" fmla="*/ 828 w 10000"/>
                    <a:gd name="connsiteY85" fmla="*/ 3540 h 9927"/>
                    <a:gd name="connsiteX86" fmla="*/ 1003 w 10000"/>
                    <a:gd name="connsiteY86" fmla="*/ 3376 h 9927"/>
                    <a:gd name="connsiteX87" fmla="*/ 1196 w 10000"/>
                    <a:gd name="connsiteY87" fmla="*/ 3235 h 9927"/>
                    <a:gd name="connsiteX88" fmla="*/ 1395 w 10000"/>
                    <a:gd name="connsiteY88" fmla="*/ 3119 h 9927"/>
                    <a:gd name="connsiteX89" fmla="*/ 1431 w 10000"/>
                    <a:gd name="connsiteY89" fmla="*/ 2830 h 9927"/>
                    <a:gd name="connsiteX90" fmla="*/ 1488 w 10000"/>
                    <a:gd name="connsiteY90" fmla="*/ 2555 h 9927"/>
                    <a:gd name="connsiteX91" fmla="*/ 1570 w 10000"/>
                    <a:gd name="connsiteY91" fmla="*/ 2289 h 9927"/>
                    <a:gd name="connsiteX92" fmla="*/ 1670 w 10000"/>
                    <a:gd name="connsiteY92" fmla="*/ 2045 h 9927"/>
                    <a:gd name="connsiteX93" fmla="*/ 1795 w 10000"/>
                    <a:gd name="connsiteY93" fmla="*/ 1812 h 9927"/>
                    <a:gd name="connsiteX94" fmla="*/ 1938 w 10000"/>
                    <a:gd name="connsiteY94" fmla="*/ 1605 h 9927"/>
                    <a:gd name="connsiteX95" fmla="*/ 2095 w 10000"/>
                    <a:gd name="connsiteY95" fmla="*/ 1423 h 9927"/>
                    <a:gd name="connsiteX96" fmla="*/ 2270 w 10000"/>
                    <a:gd name="connsiteY96" fmla="*/ 1252 h 9927"/>
                    <a:gd name="connsiteX97" fmla="*/ 2459 w 10000"/>
                    <a:gd name="connsiteY97" fmla="*/ 1115 h 9927"/>
                    <a:gd name="connsiteX98" fmla="*/ 2655 w 10000"/>
                    <a:gd name="connsiteY98" fmla="*/ 999 h 9927"/>
                    <a:gd name="connsiteX99" fmla="*/ 2873 w 10000"/>
                    <a:gd name="connsiteY99" fmla="*/ 921 h 9927"/>
                    <a:gd name="connsiteX100" fmla="*/ 3094 w 10000"/>
                    <a:gd name="connsiteY100" fmla="*/ 866 h 9927"/>
                    <a:gd name="connsiteX101" fmla="*/ 3323 w 10000"/>
                    <a:gd name="connsiteY101" fmla="*/ 848 h 9927"/>
                    <a:gd name="connsiteX102" fmla="*/ 3537 w 10000"/>
                    <a:gd name="connsiteY102" fmla="*/ 866 h 9927"/>
                    <a:gd name="connsiteX103" fmla="*/ 3744 w 10000"/>
                    <a:gd name="connsiteY103" fmla="*/ 908 h 9927"/>
                    <a:gd name="connsiteX104" fmla="*/ 3911 w 10000"/>
                    <a:gd name="connsiteY104" fmla="*/ 706 h 9927"/>
                    <a:gd name="connsiteX105" fmla="*/ 4094 w 10000"/>
                    <a:gd name="connsiteY105" fmla="*/ 527 h 9927"/>
                    <a:gd name="connsiteX106" fmla="*/ 4290 w 10000"/>
                    <a:gd name="connsiteY106" fmla="*/ 366 h 9927"/>
                    <a:gd name="connsiteX107" fmla="*/ 4490 w 10000"/>
                    <a:gd name="connsiteY107" fmla="*/ 239 h 9927"/>
                    <a:gd name="connsiteX108" fmla="*/ 4707 w 10000"/>
                    <a:gd name="connsiteY108" fmla="*/ 133 h 9927"/>
                    <a:gd name="connsiteX109" fmla="*/ 4925 w 10000"/>
                    <a:gd name="connsiteY109" fmla="*/ 59 h 9927"/>
                    <a:gd name="connsiteX110" fmla="*/ 5157 w 10000"/>
                    <a:gd name="connsiteY110" fmla="*/ 18 h 9927"/>
                    <a:gd name="connsiteX111" fmla="*/ 5389 w 10000"/>
                    <a:gd name="connsiteY111" fmla="*/ 0 h 9927"/>
                    <a:gd name="connsiteX0" fmla="*/ 5389 w 10000"/>
                    <a:gd name="connsiteY0" fmla="*/ 0 h 9911"/>
                    <a:gd name="connsiteX1" fmla="*/ 5621 w 10000"/>
                    <a:gd name="connsiteY1" fmla="*/ 14 h 9911"/>
                    <a:gd name="connsiteX2" fmla="*/ 5846 w 10000"/>
                    <a:gd name="connsiteY2" fmla="*/ 59 h 9911"/>
                    <a:gd name="connsiteX3" fmla="*/ 6067 w 10000"/>
                    <a:gd name="connsiteY3" fmla="*/ 134 h 9911"/>
                    <a:gd name="connsiteX4" fmla="*/ 6278 w 10000"/>
                    <a:gd name="connsiteY4" fmla="*/ 236 h 9911"/>
                    <a:gd name="connsiteX5" fmla="*/ 6478 w 10000"/>
                    <a:gd name="connsiteY5" fmla="*/ 356 h 9911"/>
                    <a:gd name="connsiteX6" fmla="*/ 6667 w 10000"/>
                    <a:gd name="connsiteY6" fmla="*/ 508 h 9911"/>
                    <a:gd name="connsiteX7" fmla="*/ 6842 w 10000"/>
                    <a:gd name="connsiteY7" fmla="*/ 684 h 9911"/>
                    <a:gd name="connsiteX8" fmla="*/ 7002 w 10000"/>
                    <a:gd name="connsiteY8" fmla="*/ 877 h 9911"/>
                    <a:gd name="connsiteX9" fmla="*/ 7148 w 10000"/>
                    <a:gd name="connsiteY9" fmla="*/ 1095 h 9911"/>
                    <a:gd name="connsiteX10" fmla="*/ 7284 w 10000"/>
                    <a:gd name="connsiteY10" fmla="*/ 1331 h 9911"/>
                    <a:gd name="connsiteX11" fmla="*/ 7395 w 10000"/>
                    <a:gd name="connsiteY11" fmla="*/ 1581 h 9911"/>
                    <a:gd name="connsiteX12" fmla="*/ 7484 w 10000"/>
                    <a:gd name="connsiteY12" fmla="*/ 1848 h 9911"/>
                    <a:gd name="connsiteX13" fmla="*/ 7705 w 10000"/>
                    <a:gd name="connsiteY13" fmla="*/ 1904 h 9911"/>
                    <a:gd name="connsiteX14" fmla="*/ 7912 w 10000"/>
                    <a:gd name="connsiteY14" fmla="*/ 1982 h 9911"/>
                    <a:gd name="connsiteX15" fmla="*/ 8108 w 10000"/>
                    <a:gd name="connsiteY15" fmla="*/ 2097 h 9911"/>
                    <a:gd name="connsiteX16" fmla="*/ 8294 w 10000"/>
                    <a:gd name="connsiteY16" fmla="*/ 2236 h 9911"/>
                    <a:gd name="connsiteX17" fmla="*/ 8465 w 10000"/>
                    <a:gd name="connsiteY17" fmla="*/ 2398 h 9911"/>
                    <a:gd name="connsiteX18" fmla="*/ 8619 w 10000"/>
                    <a:gd name="connsiteY18" fmla="*/ 2583 h 9911"/>
                    <a:gd name="connsiteX19" fmla="*/ 8762 w 10000"/>
                    <a:gd name="connsiteY19" fmla="*/ 2780 h 9911"/>
                    <a:gd name="connsiteX20" fmla="*/ 8883 w 10000"/>
                    <a:gd name="connsiteY20" fmla="*/ 3007 h 9911"/>
                    <a:gd name="connsiteX21" fmla="*/ 8986 w 10000"/>
                    <a:gd name="connsiteY21" fmla="*/ 3250 h 9911"/>
                    <a:gd name="connsiteX22" fmla="*/ 9069 w 10000"/>
                    <a:gd name="connsiteY22" fmla="*/ 3503 h 9911"/>
                    <a:gd name="connsiteX23" fmla="*/ 9129 w 10000"/>
                    <a:gd name="connsiteY23" fmla="*/ 3776 h 9911"/>
                    <a:gd name="connsiteX24" fmla="*/ 9168 w 10000"/>
                    <a:gd name="connsiteY24" fmla="*/ 4057 h 9911"/>
                    <a:gd name="connsiteX25" fmla="*/ 9183 w 10000"/>
                    <a:gd name="connsiteY25" fmla="*/ 4349 h 9911"/>
                    <a:gd name="connsiteX26" fmla="*/ 9176 w 10000"/>
                    <a:gd name="connsiteY26" fmla="*/ 4497 h 9911"/>
                    <a:gd name="connsiteX27" fmla="*/ 9340 w 10000"/>
                    <a:gd name="connsiteY27" fmla="*/ 4643 h 9911"/>
                    <a:gd name="connsiteX28" fmla="*/ 9486 w 10000"/>
                    <a:gd name="connsiteY28" fmla="*/ 4805 h 9911"/>
                    <a:gd name="connsiteX29" fmla="*/ 9618 w 10000"/>
                    <a:gd name="connsiteY29" fmla="*/ 4994 h 9911"/>
                    <a:gd name="connsiteX30" fmla="*/ 9729 w 10000"/>
                    <a:gd name="connsiteY30" fmla="*/ 5199 h 9911"/>
                    <a:gd name="connsiteX31" fmla="*/ 9825 w 10000"/>
                    <a:gd name="connsiteY31" fmla="*/ 5416 h 9911"/>
                    <a:gd name="connsiteX32" fmla="*/ 9904 w 10000"/>
                    <a:gd name="connsiteY32" fmla="*/ 5642 h 9911"/>
                    <a:gd name="connsiteX33" fmla="*/ 9957 w 10000"/>
                    <a:gd name="connsiteY33" fmla="*/ 5887 h 9911"/>
                    <a:gd name="connsiteX34" fmla="*/ 9993 w 10000"/>
                    <a:gd name="connsiteY34" fmla="*/ 6141 h 9911"/>
                    <a:gd name="connsiteX35" fmla="*/ 10000 w 10000"/>
                    <a:gd name="connsiteY35" fmla="*/ 6400 h 9911"/>
                    <a:gd name="connsiteX36" fmla="*/ 9989 w 10000"/>
                    <a:gd name="connsiteY36" fmla="*/ 6676 h 9911"/>
                    <a:gd name="connsiteX37" fmla="*/ 9950 w 10000"/>
                    <a:gd name="connsiteY37" fmla="*/ 6944 h 9911"/>
                    <a:gd name="connsiteX38" fmla="*/ 9889 w 10000"/>
                    <a:gd name="connsiteY38" fmla="*/ 7204 h 9911"/>
                    <a:gd name="connsiteX39" fmla="*/ 9804 w 10000"/>
                    <a:gd name="connsiteY39" fmla="*/ 7444 h 9911"/>
                    <a:gd name="connsiteX40" fmla="*/ 9693 w 10000"/>
                    <a:gd name="connsiteY40" fmla="*/ 7666 h 9911"/>
                    <a:gd name="connsiteX41" fmla="*/ 9568 w 10000"/>
                    <a:gd name="connsiteY41" fmla="*/ 7873 h 9911"/>
                    <a:gd name="connsiteX42" fmla="*/ 9429 w 10000"/>
                    <a:gd name="connsiteY42" fmla="*/ 8059 h 9911"/>
                    <a:gd name="connsiteX43" fmla="*/ 9268 w 10000"/>
                    <a:gd name="connsiteY43" fmla="*/ 8220 h 9911"/>
                    <a:gd name="connsiteX44" fmla="*/ 9090 w 10000"/>
                    <a:gd name="connsiteY44" fmla="*/ 8359 h 9911"/>
                    <a:gd name="connsiteX45" fmla="*/ 8904 w 10000"/>
                    <a:gd name="connsiteY45" fmla="*/ 8469 h 9911"/>
                    <a:gd name="connsiteX46" fmla="*/ 8708 w 10000"/>
                    <a:gd name="connsiteY46" fmla="*/ 8553 h 9911"/>
                    <a:gd name="connsiteX47" fmla="*/ 8501 w 10000"/>
                    <a:gd name="connsiteY47" fmla="*/ 8604 h 9911"/>
                    <a:gd name="connsiteX48" fmla="*/ 8287 w 10000"/>
                    <a:gd name="connsiteY48" fmla="*/ 8622 h 9911"/>
                    <a:gd name="connsiteX49" fmla="*/ 8287 w 10000"/>
                    <a:gd name="connsiteY49" fmla="*/ 8622 h 9911"/>
                    <a:gd name="connsiteX50" fmla="*/ 7812 w 10000"/>
                    <a:gd name="connsiteY50" fmla="*/ 8622 h 9911"/>
                    <a:gd name="connsiteX51" fmla="*/ 7812 w 10000"/>
                    <a:gd name="connsiteY51" fmla="*/ 9075 h 9911"/>
                    <a:gd name="connsiteX52" fmla="*/ 7805 w 10000"/>
                    <a:gd name="connsiteY52" fmla="*/ 9190 h 9911"/>
                    <a:gd name="connsiteX53" fmla="*/ 7773 w 10000"/>
                    <a:gd name="connsiteY53" fmla="*/ 9298 h 9911"/>
                    <a:gd name="connsiteX54" fmla="*/ 7727 w 10000"/>
                    <a:gd name="connsiteY54" fmla="*/ 9403 h 9911"/>
                    <a:gd name="connsiteX55" fmla="*/ 7627 w 10000"/>
                    <a:gd name="connsiteY55" fmla="*/ 9556 h 9911"/>
                    <a:gd name="connsiteX56" fmla="*/ 7502 w 10000"/>
                    <a:gd name="connsiteY56" fmla="*/ 9690 h 9911"/>
                    <a:gd name="connsiteX57" fmla="*/ 7359 w 10000"/>
                    <a:gd name="connsiteY57" fmla="*/ 9811 h 9911"/>
                    <a:gd name="connsiteX58" fmla="*/ 7191 w 10000"/>
                    <a:gd name="connsiteY58" fmla="*/ 9911 h 9911"/>
                    <a:gd name="connsiteX59" fmla="*/ 3737 w 10000"/>
                    <a:gd name="connsiteY59" fmla="*/ 8622 h 9911"/>
                    <a:gd name="connsiteX60" fmla="*/ 2188 w 10000"/>
                    <a:gd name="connsiteY60" fmla="*/ 8622 h 9911"/>
                    <a:gd name="connsiteX61" fmla="*/ 1949 w 10000"/>
                    <a:gd name="connsiteY61" fmla="*/ 8604 h 9911"/>
                    <a:gd name="connsiteX62" fmla="*/ 1717 w 10000"/>
                    <a:gd name="connsiteY62" fmla="*/ 8553 h 9911"/>
                    <a:gd name="connsiteX63" fmla="*/ 1495 w 10000"/>
                    <a:gd name="connsiteY63" fmla="*/ 8473 h 9911"/>
                    <a:gd name="connsiteX64" fmla="*/ 1285 w 10000"/>
                    <a:gd name="connsiteY64" fmla="*/ 8368 h 9911"/>
                    <a:gd name="connsiteX65" fmla="*/ 1081 w 10000"/>
                    <a:gd name="connsiteY65" fmla="*/ 8235 h 9911"/>
                    <a:gd name="connsiteX66" fmla="*/ 896 w 10000"/>
                    <a:gd name="connsiteY66" fmla="*/ 8072 h 9911"/>
                    <a:gd name="connsiteX67" fmla="*/ 721 w 10000"/>
                    <a:gd name="connsiteY67" fmla="*/ 7888 h 9911"/>
                    <a:gd name="connsiteX68" fmla="*/ 564 w 10000"/>
                    <a:gd name="connsiteY68" fmla="*/ 7684 h 9911"/>
                    <a:gd name="connsiteX69" fmla="*/ 421 w 10000"/>
                    <a:gd name="connsiteY69" fmla="*/ 7458 h 9911"/>
                    <a:gd name="connsiteX70" fmla="*/ 296 w 10000"/>
                    <a:gd name="connsiteY70" fmla="*/ 7218 h 9911"/>
                    <a:gd name="connsiteX71" fmla="*/ 193 w 10000"/>
                    <a:gd name="connsiteY71" fmla="*/ 6953 h 9911"/>
                    <a:gd name="connsiteX72" fmla="*/ 111 w 10000"/>
                    <a:gd name="connsiteY72" fmla="*/ 6681 h 9911"/>
                    <a:gd name="connsiteX73" fmla="*/ 46 w 10000"/>
                    <a:gd name="connsiteY73" fmla="*/ 6391 h 9911"/>
                    <a:gd name="connsiteX74" fmla="*/ 11 w 10000"/>
                    <a:gd name="connsiteY74" fmla="*/ 6094 h 9911"/>
                    <a:gd name="connsiteX75" fmla="*/ 0 w 10000"/>
                    <a:gd name="connsiteY75" fmla="*/ 5790 h 9911"/>
                    <a:gd name="connsiteX76" fmla="*/ 7 w 10000"/>
                    <a:gd name="connsiteY76" fmla="*/ 5495 h 9911"/>
                    <a:gd name="connsiteX77" fmla="*/ 43 w 10000"/>
                    <a:gd name="connsiteY77" fmla="*/ 5208 h 9911"/>
                    <a:gd name="connsiteX78" fmla="*/ 96 w 10000"/>
                    <a:gd name="connsiteY78" fmla="*/ 4934 h 9911"/>
                    <a:gd name="connsiteX79" fmla="*/ 175 w 10000"/>
                    <a:gd name="connsiteY79" fmla="*/ 4671 h 9911"/>
                    <a:gd name="connsiteX80" fmla="*/ 271 w 10000"/>
                    <a:gd name="connsiteY80" fmla="*/ 4412 h 9911"/>
                    <a:gd name="connsiteX81" fmla="*/ 385 w 10000"/>
                    <a:gd name="connsiteY81" fmla="*/ 4183 h 9911"/>
                    <a:gd name="connsiteX82" fmla="*/ 517 w 10000"/>
                    <a:gd name="connsiteY82" fmla="*/ 3957 h 9911"/>
                    <a:gd name="connsiteX83" fmla="*/ 667 w 10000"/>
                    <a:gd name="connsiteY83" fmla="*/ 3747 h 9911"/>
                    <a:gd name="connsiteX84" fmla="*/ 828 w 10000"/>
                    <a:gd name="connsiteY84" fmla="*/ 3566 h 9911"/>
                    <a:gd name="connsiteX85" fmla="*/ 1003 w 10000"/>
                    <a:gd name="connsiteY85" fmla="*/ 3401 h 9911"/>
                    <a:gd name="connsiteX86" fmla="*/ 1196 w 10000"/>
                    <a:gd name="connsiteY86" fmla="*/ 3259 h 9911"/>
                    <a:gd name="connsiteX87" fmla="*/ 1395 w 10000"/>
                    <a:gd name="connsiteY87" fmla="*/ 3142 h 9911"/>
                    <a:gd name="connsiteX88" fmla="*/ 1431 w 10000"/>
                    <a:gd name="connsiteY88" fmla="*/ 2851 h 9911"/>
                    <a:gd name="connsiteX89" fmla="*/ 1488 w 10000"/>
                    <a:gd name="connsiteY89" fmla="*/ 2574 h 9911"/>
                    <a:gd name="connsiteX90" fmla="*/ 1570 w 10000"/>
                    <a:gd name="connsiteY90" fmla="*/ 2306 h 9911"/>
                    <a:gd name="connsiteX91" fmla="*/ 1670 w 10000"/>
                    <a:gd name="connsiteY91" fmla="*/ 2060 h 9911"/>
                    <a:gd name="connsiteX92" fmla="*/ 1795 w 10000"/>
                    <a:gd name="connsiteY92" fmla="*/ 1825 h 9911"/>
                    <a:gd name="connsiteX93" fmla="*/ 1938 w 10000"/>
                    <a:gd name="connsiteY93" fmla="*/ 1617 h 9911"/>
                    <a:gd name="connsiteX94" fmla="*/ 2095 w 10000"/>
                    <a:gd name="connsiteY94" fmla="*/ 1433 h 9911"/>
                    <a:gd name="connsiteX95" fmla="*/ 2270 w 10000"/>
                    <a:gd name="connsiteY95" fmla="*/ 1261 h 9911"/>
                    <a:gd name="connsiteX96" fmla="*/ 2459 w 10000"/>
                    <a:gd name="connsiteY96" fmla="*/ 1123 h 9911"/>
                    <a:gd name="connsiteX97" fmla="*/ 2655 w 10000"/>
                    <a:gd name="connsiteY97" fmla="*/ 1006 h 9911"/>
                    <a:gd name="connsiteX98" fmla="*/ 2873 w 10000"/>
                    <a:gd name="connsiteY98" fmla="*/ 928 h 9911"/>
                    <a:gd name="connsiteX99" fmla="*/ 3094 w 10000"/>
                    <a:gd name="connsiteY99" fmla="*/ 872 h 9911"/>
                    <a:gd name="connsiteX100" fmla="*/ 3323 w 10000"/>
                    <a:gd name="connsiteY100" fmla="*/ 854 h 9911"/>
                    <a:gd name="connsiteX101" fmla="*/ 3537 w 10000"/>
                    <a:gd name="connsiteY101" fmla="*/ 872 h 9911"/>
                    <a:gd name="connsiteX102" fmla="*/ 3744 w 10000"/>
                    <a:gd name="connsiteY102" fmla="*/ 915 h 9911"/>
                    <a:gd name="connsiteX103" fmla="*/ 3911 w 10000"/>
                    <a:gd name="connsiteY103" fmla="*/ 711 h 9911"/>
                    <a:gd name="connsiteX104" fmla="*/ 4094 w 10000"/>
                    <a:gd name="connsiteY104" fmla="*/ 531 h 9911"/>
                    <a:gd name="connsiteX105" fmla="*/ 4290 w 10000"/>
                    <a:gd name="connsiteY105" fmla="*/ 369 h 9911"/>
                    <a:gd name="connsiteX106" fmla="*/ 4490 w 10000"/>
                    <a:gd name="connsiteY106" fmla="*/ 241 h 9911"/>
                    <a:gd name="connsiteX107" fmla="*/ 4707 w 10000"/>
                    <a:gd name="connsiteY107" fmla="*/ 134 h 9911"/>
                    <a:gd name="connsiteX108" fmla="*/ 4925 w 10000"/>
                    <a:gd name="connsiteY108" fmla="*/ 59 h 9911"/>
                    <a:gd name="connsiteX109" fmla="*/ 5157 w 10000"/>
                    <a:gd name="connsiteY109" fmla="*/ 18 h 9911"/>
                    <a:gd name="connsiteX110" fmla="*/ 5389 w 10000"/>
                    <a:gd name="connsiteY110" fmla="*/ 0 h 9911"/>
                    <a:gd name="connsiteX0" fmla="*/ 5389 w 10000"/>
                    <a:gd name="connsiteY0" fmla="*/ 0 h 9899"/>
                    <a:gd name="connsiteX1" fmla="*/ 5621 w 10000"/>
                    <a:gd name="connsiteY1" fmla="*/ 14 h 9899"/>
                    <a:gd name="connsiteX2" fmla="*/ 5846 w 10000"/>
                    <a:gd name="connsiteY2" fmla="*/ 60 h 9899"/>
                    <a:gd name="connsiteX3" fmla="*/ 6067 w 10000"/>
                    <a:gd name="connsiteY3" fmla="*/ 135 h 9899"/>
                    <a:gd name="connsiteX4" fmla="*/ 6278 w 10000"/>
                    <a:gd name="connsiteY4" fmla="*/ 238 h 9899"/>
                    <a:gd name="connsiteX5" fmla="*/ 6478 w 10000"/>
                    <a:gd name="connsiteY5" fmla="*/ 359 h 9899"/>
                    <a:gd name="connsiteX6" fmla="*/ 6667 w 10000"/>
                    <a:gd name="connsiteY6" fmla="*/ 513 h 9899"/>
                    <a:gd name="connsiteX7" fmla="*/ 6842 w 10000"/>
                    <a:gd name="connsiteY7" fmla="*/ 690 h 9899"/>
                    <a:gd name="connsiteX8" fmla="*/ 7002 w 10000"/>
                    <a:gd name="connsiteY8" fmla="*/ 885 h 9899"/>
                    <a:gd name="connsiteX9" fmla="*/ 7148 w 10000"/>
                    <a:gd name="connsiteY9" fmla="*/ 1105 h 9899"/>
                    <a:gd name="connsiteX10" fmla="*/ 7284 w 10000"/>
                    <a:gd name="connsiteY10" fmla="*/ 1343 h 9899"/>
                    <a:gd name="connsiteX11" fmla="*/ 7395 w 10000"/>
                    <a:gd name="connsiteY11" fmla="*/ 1595 h 9899"/>
                    <a:gd name="connsiteX12" fmla="*/ 7484 w 10000"/>
                    <a:gd name="connsiteY12" fmla="*/ 1865 h 9899"/>
                    <a:gd name="connsiteX13" fmla="*/ 7705 w 10000"/>
                    <a:gd name="connsiteY13" fmla="*/ 1921 h 9899"/>
                    <a:gd name="connsiteX14" fmla="*/ 7912 w 10000"/>
                    <a:gd name="connsiteY14" fmla="*/ 2000 h 9899"/>
                    <a:gd name="connsiteX15" fmla="*/ 8108 w 10000"/>
                    <a:gd name="connsiteY15" fmla="*/ 2116 h 9899"/>
                    <a:gd name="connsiteX16" fmla="*/ 8294 w 10000"/>
                    <a:gd name="connsiteY16" fmla="*/ 2256 h 9899"/>
                    <a:gd name="connsiteX17" fmla="*/ 8465 w 10000"/>
                    <a:gd name="connsiteY17" fmla="*/ 2420 h 9899"/>
                    <a:gd name="connsiteX18" fmla="*/ 8619 w 10000"/>
                    <a:gd name="connsiteY18" fmla="*/ 2606 h 9899"/>
                    <a:gd name="connsiteX19" fmla="*/ 8762 w 10000"/>
                    <a:gd name="connsiteY19" fmla="*/ 2805 h 9899"/>
                    <a:gd name="connsiteX20" fmla="*/ 8883 w 10000"/>
                    <a:gd name="connsiteY20" fmla="*/ 3034 h 9899"/>
                    <a:gd name="connsiteX21" fmla="*/ 8986 w 10000"/>
                    <a:gd name="connsiteY21" fmla="*/ 3279 h 9899"/>
                    <a:gd name="connsiteX22" fmla="*/ 9069 w 10000"/>
                    <a:gd name="connsiteY22" fmla="*/ 3534 h 9899"/>
                    <a:gd name="connsiteX23" fmla="*/ 9129 w 10000"/>
                    <a:gd name="connsiteY23" fmla="*/ 3810 h 9899"/>
                    <a:gd name="connsiteX24" fmla="*/ 9168 w 10000"/>
                    <a:gd name="connsiteY24" fmla="*/ 4093 h 9899"/>
                    <a:gd name="connsiteX25" fmla="*/ 9183 w 10000"/>
                    <a:gd name="connsiteY25" fmla="*/ 4388 h 9899"/>
                    <a:gd name="connsiteX26" fmla="*/ 9176 w 10000"/>
                    <a:gd name="connsiteY26" fmla="*/ 4537 h 9899"/>
                    <a:gd name="connsiteX27" fmla="*/ 9340 w 10000"/>
                    <a:gd name="connsiteY27" fmla="*/ 4685 h 9899"/>
                    <a:gd name="connsiteX28" fmla="*/ 9486 w 10000"/>
                    <a:gd name="connsiteY28" fmla="*/ 4848 h 9899"/>
                    <a:gd name="connsiteX29" fmla="*/ 9618 w 10000"/>
                    <a:gd name="connsiteY29" fmla="*/ 5039 h 9899"/>
                    <a:gd name="connsiteX30" fmla="*/ 9729 w 10000"/>
                    <a:gd name="connsiteY30" fmla="*/ 5246 h 9899"/>
                    <a:gd name="connsiteX31" fmla="*/ 9825 w 10000"/>
                    <a:gd name="connsiteY31" fmla="*/ 5465 h 9899"/>
                    <a:gd name="connsiteX32" fmla="*/ 9904 w 10000"/>
                    <a:gd name="connsiteY32" fmla="*/ 5693 h 9899"/>
                    <a:gd name="connsiteX33" fmla="*/ 9957 w 10000"/>
                    <a:gd name="connsiteY33" fmla="*/ 5940 h 9899"/>
                    <a:gd name="connsiteX34" fmla="*/ 9993 w 10000"/>
                    <a:gd name="connsiteY34" fmla="*/ 6196 h 9899"/>
                    <a:gd name="connsiteX35" fmla="*/ 10000 w 10000"/>
                    <a:gd name="connsiteY35" fmla="*/ 6457 h 9899"/>
                    <a:gd name="connsiteX36" fmla="*/ 9989 w 10000"/>
                    <a:gd name="connsiteY36" fmla="*/ 6736 h 9899"/>
                    <a:gd name="connsiteX37" fmla="*/ 9950 w 10000"/>
                    <a:gd name="connsiteY37" fmla="*/ 7006 h 9899"/>
                    <a:gd name="connsiteX38" fmla="*/ 9889 w 10000"/>
                    <a:gd name="connsiteY38" fmla="*/ 7269 h 9899"/>
                    <a:gd name="connsiteX39" fmla="*/ 9804 w 10000"/>
                    <a:gd name="connsiteY39" fmla="*/ 7511 h 9899"/>
                    <a:gd name="connsiteX40" fmla="*/ 9693 w 10000"/>
                    <a:gd name="connsiteY40" fmla="*/ 7735 h 9899"/>
                    <a:gd name="connsiteX41" fmla="*/ 9568 w 10000"/>
                    <a:gd name="connsiteY41" fmla="*/ 7944 h 9899"/>
                    <a:gd name="connsiteX42" fmla="*/ 9429 w 10000"/>
                    <a:gd name="connsiteY42" fmla="*/ 8131 h 9899"/>
                    <a:gd name="connsiteX43" fmla="*/ 9268 w 10000"/>
                    <a:gd name="connsiteY43" fmla="*/ 8294 h 9899"/>
                    <a:gd name="connsiteX44" fmla="*/ 9090 w 10000"/>
                    <a:gd name="connsiteY44" fmla="*/ 8434 h 9899"/>
                    <a:gd name="connsiteX45" fmla="*/ 8904 w 10000"/>
                    <a:gd name="connsiteY45" fmla="*/ 8545 h 9899"/>
                    <a:gd name="connsiteX46" fmla="*/ 8708 w 10000"/>
                    <a:gd name="connsiteY46" fmla="*/ 8630 h 9899"/>
                    <a:gd name="connsiteX47" fmla="*/ 8501 w 10000"/>
                    <a:gd name="connsiteY47" fmla="*/ 8681 h 9899"/>
                    <a:gd name="connsiteX48" fmla="*/ 8287 w 10000"/>
                    <a:gd name="connsiteY48" fmla="*/ 8699 h 9899"/>
                    <a:gd name="connsiteX49" fmla="*/ 8287 w 10000"/>
                    <a:gd name="connsiteY49" fmla="*/ 8699 h 9899"/>
                    <a:gd name="connsiteX50" fmla="*/ 7812 w 10000"/>
                    <a:gd name="connsiteY50" fmla="*/ 8699 h 9899"/>
                    <a:gd name="connsiteX51" fmla="*/ 7812 w 10000"/>
                    <a:gd name="connsiteY51" fmla="*/ 9156 h 9899"/>
                    <a:gd name="connsiteX52" fmla="*/ 7805 w 10000"/>
                    <a:gd name="connsiteY52" fmla="*/ 9273 h 9899"/>
                    <a:gd name="connsiteX53" fmla="*/ 7773 w 10000"/>
                    <a:gd name="connsiteY53" fmla="*/ 9381 h 9899"/>
                    <a:gd name="connsiteX54" fmla="*/ 7727 w 10000"/>
                    <a:gd name="connsiteY54" fmla="*/ 9487 h 9899"/>
                    <a:gd name="connsiteX55" fmla="*/ 7627 w 10000"/>
                    <a:gd name="connsiteY55" fmla="*/ 9642 h 9899"/>
                    <a:gd name="connsiteX56" fmla="*/ 7502 w 10000"/>
                    <a:gd name="connsiteY56" fmla="*/ 9777 h 9899"/>
                    <a:gd name="connsiteX57" fmla="*/ 7359 w 10000"/>
                    <a:gd name="connsiteY57" fmla="*/ 9899 h 9899"/>
                    <a:gd name="connsiteX58" fmla="*/ 3737 w 10000"/>
                    <a:gd name="connsiteY58" fmla="*/ 8699 h 9899"/>
                    <a:gd name="connsiteX59" fmla="*/ 2188 w 10000"/>
                    <a:gd name="connsiteY59" fmla="*/ 8699 h 9899"/>
                    <a:gd name="connsiteX60" fmla="*/ 1949 w 10000"/>
                    <a:gd name="connsiteY60" fmla="*/ 8681 h 9899"/>
                    <a:gd name="connsiteX61" fmla="*/ 1717 w 10000"/>
                    <a:gd name="connsiteY61" fmla="*/ 8630 h 9899"/>
                    <a:gd name="connsiteX62" fmla="*/ 1495 w 10000"/>
                    <a:gd name="connsiteY62" fmla="*/ 8549 h 9899"/>
                    <a:gd name="connsiteX63" fmla="*/ 1285 w 10000"/>
                    <a:gd name="connsiteY63" fmla="*/ 8443 h 9899"/>
                    <a:gd name="connsiteX64" fmla="*/ 1081 w 10000"/>
                    <a:gd name="connsiteY64" fmla="*/ 8309 h 9899"/>
                    <a:gd name="connsiteX65" fmla="*/ 896 w 10000"/>
                    <a:gd name="connsiteY65" fmla="*/ 8144 h 9899"/>
                    <a:gd name="connsiteX66" fmla="*/ 721 w 10000"/>
                    <a:gd name="connsiteY66" fmla="*/ 7959 h 9899"/>
                    <a:gd name="connsiteX67" fmla="*/ 564 w 10000"/>
                    <a:gd name="connsiteY67" fmla="*/ 7753 h 9899"/>
                    <a:gd name="connsiteX68" fmla="*/ 421 w 10000"/>
                    <a:gd name="connsiteY68" fmla="*/ 7525 h 9899"/>
                    <a:gd name="connsiteX69" fmla="*/ 296 w 10000"/>
                    <a:gd name="connsiteY69" fmla="*/ 7283 h 9899"/>
                    <a:gd name="connsiteX70" fmla="*/ 193 w 10000"/>
                    <a:gd name="connsiteY70" fmla="*/ 7015 h 9899"/>
                    <a:gd name="connsiteX71" fmla="*/ 111 w 10000"/>
                    <a:gd name="connsiteY71" fmla="*/ 6741 h 9899"/>
                    <a:gd name="connsiteX72" fmla="*/ 46 w 10000"/>
                    <a:gd name="connsiteY72" fmla="*/ 6448 h 9899"/>
                    <a:gd name="connsiteX73" fmla="*/ 11 w 10000"/>
                    <a:gd name="connsiteY73" fmla="*/ 6149 h 9899"/>
                    <a:gd name="connsiteX74" fmla="*/ 0 w 10000"/>
                    <a:gd name="connsiteY74" fmla="*/ 5842 h 9899"/>
                    <a:gd name="connsiteX75" fmla="*/ 7 w 10000"/>
                    <a:gd name="connsiteY75" fmla="*/ 5544 h 9899"/>
                    <a:gd name="connsiteX76" fmla="*/ 43 w 10000"/>
                    <a:gd name="connsiteY76" fmla="*/ 5255 h 9899"/>
                    <a:gd name="connsiteX77" fmla="*/ 96 w 10000"/>
                    <a:gd name="connsiteY77" fmla="*/ 4978 h 9899"/>
                    <a:gd name="connsiteX78" fmla="*/ 175 w 10000"/>
                    <a:gd name="connsiteY78" fmla="*/ 4713 h 9899"/>
                    <a:gd name="connsiteX79" fmla="*/ 271 w 10000"/>
                    <a:gd name="connsiteY79" fmla="*/ 4452 h 9899"/>
                    <a:gd name="connsiteX80" fmla="*/ 385 w 10000"/>
                    <a:gd name="connsiteY80" fmla="*/ 4221 h 9899"/>
                    <a:gd name="connsiteX81" fmla="*/ 517 w 10000"/>
                    <a:gd name="connsiteY81" fmla="*/ 3993 h 9899"/>
                    <a:gd name="connsiteX82" fmla="*/ 667 w 10000"/>
                    <a:gd name="connsiteY82" fmla="*/ 3781 h 9899"/>
                    <a:gd name="connsiteX83" fmla="*/ 828 w 10000"/>
                    <a:gd name="connsiteY83" fmla="*/ 3598 h 9899"/>
                    <a:gd name="connsiteX84" fmla="*/ 1003 w 10000"/>
                    <a:gd name="connsiteY84" fmla="*/ 3432 h 9899"/>
                    <a:gd name="connsiteX85" fmla="*/ 1196 w 10000"/>
                    <a:gd name="connsiteY85" fmla="*/ 3288 h 9899"/>
                    <a:gd name="connsiteX86" fmla="*/ 1395 w 10000"/>
                    <a:gd name="connsiteY86" fmla="*/ 3170 h 9899"/>
                    <a:gd name="connsiteX87" fmla="*/ 1431 w 10000"/>
                    <a:gd name="connsiteY87" fmla="*/ 2877 h 9899"/>
                    <a:gd name="connsiteX88" fmla="*/ 1488 w 10000"/>
                    <a:gd name="connsiteY88" fmla="*/ 2597 h 9899"/>
                    <a:gd name="connsiteX89" fmla="*/ 1570 w 10000"/>
                    <a:gd name="connsiteY89" fmla="*/ 2327 h 9899"/>
                    <a:gd name="connsiteX90" fmla="*/ 1670 w 10000"/>
                    <a:gd name="connsiteY90" fmla="*/ 2078 h 9899"/>
                    <a:gd name="connsiteX91" fmla="*/ 1795 w 10000"/>
                    <a:gd name="connsiteY91" fmla="*/ 1841 h 9899"/>
                    <a:gd name="connsiteX92" fmla="*/ 1938 w 10000"/>
                    <a:gd name="connsiteY92" fmla="*/ 1632 h 9899"/>
                    <a:gd name="connsiteX93" fmla="*/ 2095 w 10000"/>
                    <a:gd name="connsiteY93" fmla="*/ 1446 h 9899"/>
                    <a:gd name="connsiteX94" fmla="*/ 2270 w 10000"/>
                    <a:gd name="connsiteY94" fmla="*/ 1272 h 9899"/>
                    <a:gd name="connsiteX95" fmla="*/ 2459 w 10000"/>
                    <a:gd name="connsiteY95" fmla="*/ 1133 h 9899"/>
                    <a:gd name="connsiteX96" fmla="*/ 2655 w 10000"/>
                    <a:gd name="connsiteY96" fmla="*/ 1015 h 9899"/>
                    <a:gd name="connsiteX97" fmla="*/ 2873 w 10000"/>
                    <a:gd name="connsiteY97" fmla="*/ 936 h 9899"/>
                    <a:gd name="connsiteX98" fmla="*/ 3094 w 10000"/>
                    <a:gd name="connsiteY98" fmla="*/ 880 h 9899"/>
                    <a:gd name="connsiteX99" fmla="*/ 3323 w 10000"/>
                    <a:gd name="connsiteY99" fmla="*/ 862 h 9899"/>
                    <a:gd name="connsiteX100" fmla="*/ 3537 w 10000"/>
                    <a:gd name="connsiteY100" fmla="*/ 880 h 9899"/>
                    <a:gd name="connsiteX101" fmla="*/ 3744 w 10000"/>
                    <a:gd name="connsiteY101" fmla="*/ 923 h 9899"/>
                    <a:gd name="connsiteX102" fmla="*/ 3911 w 10000"/>
                    <a:gd name="connsiteY102" fmla="*/ 717 h 9899"/>
                    <a:gd name="connsiteX103" fmla="*/ 4094 w 10000"/>
                    <a:gd name="connsiteY103" fmla="*/ 536 h 9899"/>
                    <a:gd name="connsiteX104" fmla="*/ 4290 w 10000"/>
                    <a:gd name="connsiteY104" fmla="*/ 372 h 9899"/>
                    <a:gd name="connsiteX105" fmla="*/ 4490 w 10000"/>
                    <a:gd name="connsiteY105" fmla="*/ 243 h 9899"/>
                    <a:gd name="connsiteX106" fmla="*/ 4707 w 10000"/>
                    <a:gd name="connsiteY106" fmla="*/ 135 h 9899"/>
                    <a:gd name="connsiteX107" fmla="*/ 4925 w 10000"/>
                    <a:gd name="connsiteY107" fmla="*/ 60 h 9899"/>
                    <a:gd name="connsiteX108" fmla="*/ 5157 w 10000"/>
                    <a:gd name="connsiteY108" fmla="*/ 18 h 9899"/>
                    <a:gd name="connsiteX109" fmla="*/ 5389 w 10000"/>
                    <a:gd name="connsiteY109" fmla="*/ 0 h 9899"/>
                    <a:gd name="connsiteX0" fmla="*/ 5389 w 10000"/>
                    <a:gd name="connsiteY0" fmla="*/ 0 h 9877"/>
                    <a:gd name="connsiteX1" fmla="*/ 5621 w 10000"/>
                    <a:gd name="connsiteY1" fmla="*/ 14 h 9877"/>
                    <a:gd name="connsiteX2" fmla="*/ 5846 w 10000"/>
                    <a:gd name="connsiteY2" fmla="*/ 61 h 9877"/>
                    <a:gd name="connsiteX3" fmla="*/ 6067 w 10000"/>
                    <a:gd name="connsiteY3" fmla="*/ 136 h 9877"/>
                    <a:gd name="connsiteX4" fmla="*/ 6278 w 10000"/>
                    <a:gd name="connsiteY4" fmla="*/ 240 h 9877"/>
                    <a:gd name="connsiteX5" fmla="*/ 6478 w 10000"/>
                    <a:gd name="connsiteY5" fmla="*/ 363 h 9877"/>
                    <a:gd name="connsiteX6" fmla="*/ 6667 w 10000"/>
                    <a:gd name="connsiteY6" fmla="*/ 518 h 9877"/>
                    <a:gd name="connsiteX7" fmla="*/ 6842 w 10000"/>
                    <a:gd name="connsiteY7" fmla="*/ 697 h 9877"/>
                    <a:gd name="connsiteX8" fmla="*/ 7002 w 10000"/>
                    <a:gd name="connsiteY8" fmla="*/ 894 h 9877"/>
                    <a:gd name="connsiteX9" fmla="*/ 7148 w 10000"/>
                    <a:gd name="connsiteY9" fmla="*/ 1116 h 9877"/>
                    <a:gd name="connsiteX10" fmla="*/ 7284 w 10000"/>
                    <a:gd name="connsiteY10" fmla="*/ 1357 h 9877"/>
                    <a:gd name="connsiteX11" fmla="*/ 7395 w 10000"/>
                    <a:gd name="connsiteY11" fmla="*/ 1611 h 9877"/>
                    <a:gd name="connsiteX12" fmla="*/ 7484 w 10000"/>
                    <a:gd name="connsiteY12" fmla="*/ 1884 h 9877"/>
                    <a:gd name="connsiteX13" fmla="*/ 7705 w 10000"/>
                    <a:gd name="connsiteY13" fmla="*/ 1941 h 9877"/>
                    <a:gd name="connsiteX14" fmla="*/ 7912 w 10000"/>
                    <a:gd name="connsiteY14" fmla="*/ 2020 h 9877"/>
                    <a:gd name="connsiteX15" fmla="*/ 8108 w 10000"/>
                    <a:gd name="connsiteY15" fmla="*/ 2138 h 9877"/>
                    <a:gd name="connsiteX16" fmla="*/ 8294 w 10000"/>
                    <a:gd name="connsiteY16" fmla="*/ 2279 h 9877"/>
                    <a:gd name="connsiteX17" fmla="*/ 8465 w 10000"/>
                    <a:gd name="connsiteY17" fmla="*/ 2445 h 9877"/>
                    <a:gd name="connsiteX18" fmla="*/ 8619 w 10000"/>
                    <a:gd name="connsiteY18" fmla="*/ 2633 h 9877"/>
                    <a:gd name="connsiteX19" fmla="*/ 8762 w 10000"/>
                    <a:gd name="connsiteY19" fmla="*/ 2834 h 9877"/>
                    <a:gd name="connsiteX20" fmla="*/ 8883 w 10000"/>
                    <a:gd name="connsiteY20" fmla="*/ 3065 h 9877"/>
                    <a:gd name="connsiteX21" fmla="*/ 8986 w 10000"/>
                    <a:gd name="connsiteY21" fmla="*/ 3312 h 9877"/>
                    <a:gd name="connsiteX22" fmla="*/ 9069 w 10000"/>
                    <a:gd name="connsiteY22" fmla="*/ 3570 h 9877"/>
                    <a:gd name="connsiteX23" fmla="*/ 9129 w 10000"/>
                    <a:gd name="connsiteY23" fmla="*/ 3849 h 9877"/>
                    <a:gd name="connsiteX24" fmla="*/ 9168 w 10000"/>
                    <a:gd name="connsiteY24" fmla="*/ 4135 h 9877"/>
                    <a:gd name="connsiteX25" fmla="*/ 9183 w 10000"/>
                    <a:gd name="connsiteY25" fmla="*/ 4433 h 9877"/>
                    <a:gd name="connsiteX26" fmla="*/ 9176 w 10000"/>
                    <a:gd name="connsiteY26" fmla="*/ 4583 h 9877"/>
                    <a:gd name="connsiteX27" fmla="*/ 9340 w 10000"/>
                    <a:gd name="connsiteY27" fmla="*/ 4733 h 9877"/>
                    <a:gd name="connsiteX28" fmla="*/ 9486 w 10000"/>
                    <a:gd name="connsiteY28" fmla="*/ 4897 h 9877"/>
                    <a:gd name="connsiteX29" fmla="*/ 9618 w 10000"/>
                    <a:gd name="connsiteY29" fmla="*/ 5090 h 9877"/>
                    <a:gd name="connsiteX30" fmla="*/ 9729 w 10000"/>
                    <a:gd name="connsiteY30" fmla="*/ 5300 h 9877"/>
                    <a:gd name="connsiteX31" fmla="*/ 9825 w 10000"/>
                    <a:gd name="connsiteY31" fmla="*/ 5521 h 9877"/>
                    <a:gd name="connsiteX32" fmla="*/ 9904 w 10000"/>
                    <a:gd name="connsiteY32" fmla="*/ 5751 h 9877"/>
                    <a:gd name="connsiteX33" fmla="*/ 9957 w 10000"/>
                    <a:gd name="connsiteY33" fmla="*/ 6001 h 9877"/>
                    <a:gd name="connsiteX34" fmla="*/ 9993 w 10000"/>
                    <a:gd name="connsiteY34" fmla="*/ 6259 h 9877"/>
                    <a:gd name="connsiteX35" fmla="*/ 10000 w 10000"/>
                    <a:gd name="connsiteY35" fmla="*/ 6523 h 9877"/>
                    <a:gd name="connsiteX36" fmla="*/ 9989 w 10000"/>
                    <a:gd name="connsiteY36" fmla="*/ 6805 h 9877"/>
                    <a:gd name="connsiteX37" fmla="*/ 9950 w 10000"/>
                    <a:gd name="connsiteY37" fmla="*/ 7077 h 9877"/>
                    <a:gd name="connsiteX38" fmla="*/ 9889 w 10000"/>
                    <a:gd name="connsiteY38" fmla="*/ 7343 h 9877"/>
                    <a:gd name="connsiteX39" fmla="*/ 9804 w 10000"/>
                    <a:gd name="connsiteY39" fmla="*/ 7588 h 9877"/>
                    <a:gd name="connsiteX40" fmla="*/ 9693 w 10000"/>
                    <a:gd name="connsiteY40" fmla="*/ 7814 h 9877"/>
                    <a:gd name="connsiteX41" fmla="*/ 9568 w 10000"/>
                    <a:gd name="connsiteY41" fmla="*/ 8025 h 9877"/>
                    <a:gd name="connsiteX42" fmla="*/ 9429 w 10000"/>
                    <a:gd name="connsiteY42" fmla="*/ 8214 h 9877"/>
                    <a:gd name="connsiteX43" fmla="*/ 9268 w 10000"/>
                    <a:gd name="connsiteY43" fmla="*/ 8379 h 9877"/>
                    <a:gd name="connsiteX44" fmla="*/ 9090 w 10000"/>
                    <a:gd name="connsiteY44" fmla="*/ 8520 h 9877"/>
                    <a:gd name="connsiteX45" fmla="*/ 8904 w 10000"/>
                    <a:gd name="connsiteY45" fmla="*/ 8632 h 9877"/>
                    <a:gd name="connsiteX46" fmla="*/ 8708 w 10000"/>
                    <a:gd name="connsiteY46" fmla="*/ 8718 h 9877"/>
                    <a:gd name="connsiteX47" fmla="*/ 8501 w 10000"/>
                    <a:gd name="connsiteY47" fmla="*/ 8770 h 9877"/>
                    <a:gd name="connsiteX48" fmla="*/ 8287 w 10000"/>
                    <a:gd name="connsiteY48" fmla="*/ 8788 h 9877"/>
                    <a:gd name="connsiteX49" fmla="*/ 8287 w 10000"/>
                    <a:gd name="connsiteY49" fmla="*/ 8788 h 9877"/>
                    <a:gd name="connsiteX50" fmla="*/ 7812 w 10000"/>
                    <a:gd name="connsiteY50" fmla="*/ 8788 h 9877"/>
                    <a:gd name="connsiteX51" fmla="*/ 7812 w 10000"/>
                    <a:gd name="connsiteY51" fmla="*/ 9249 h 9877"/>
                    <a:gd name="connsiteX52" fmla="*/ 7805 w 10000"/>
                    <a:gd name="connsiteY52" fmla="*/ 9368 h 9877"/>
                    <a:gd name="connsiteX53" fmla="*/ 7773 w 10000"/>
                    <a:gd name="connsiteY53" fmla="*/ 9477 h 9877"/>
                    <a:gd name="connsiteX54" fmla="*/ 7727 w 10000"/>
                    <a:gd name="connsiteY54" fmla="*/ 9584 h 9877"/>
                    <a:gd name="connsiteX55" fmla="*/ 7627 w 10000"/>
                    <a:gd name="connsiteY55" fmla="*/ 9740 h 9877"/>
                    <a:gd name="connsiteX56" fmla="*/ 7502 w 10000"/>
                    <a:gd name="connsiteY56" fmla="*/ 9877 h 9877"/>
                    <a:gd name="connsiteX57" fmla="*/ 3737 w 10000"/>
                    <a:gd name="connsiteY57" fmla="*/ 8788 h 9877"/>
                    <a:gd name="connsiteX58" fmla="*/ 2188 w 10000"/>
                    <a:gd name="connsiteY58" fmla="*/ 8788 h 9877"/>
                    <a:gd name="connsiteX59" fmla="*/ 1949 w 10000"/>
                    <a:gd name="connsiteY59" fmla="*/ 8770 h 9877"/>
                    <a:gd name="connsiteX60" fmla="*/ 1717 w 10000"/>
                    <a:gd name="connsiteY60" fmla="*/ 8718 h 9877"/>
                    <a:gd name="connsiteX61" fmla="*/ 1495 w 10000"/>
                    <a:gd name="connsiteY61" fmla="*/ 8636 h 9877"/>
                    <a:gd name="connsiteX62" fmla="*/ 1285 w 10000"/>
                    <a:gd name="connsiteY62" fmla="*/ 8529 h 9877"/>
                    <a:gd name="connsiteX63" fmla="*/ 1081 w 10000"/>
                    <a:gd name="connsiteY63" fmla="*/ 8394 h 9877"/>
                    <a:gd name="connsiteX64" fmla="*/ 896 w 10000"/>
                    <a:gd name="connsiteY64" fmla="*/ 8227 h 9877"/>
                    <a:gd name="connsiteX65" fmla="*/ 721 w 10000"/>
                    <a:gd name="connsiteY65" fmla="*/ 8040 h 9877"/>
                    <a:gd name="connsiteX66" fmla="*/ 564 w 10000"/>
                    <a:gd name="connsiteY66" fmla="*/ 7832 h 9877"/>
                    <a:gd name="connsiteX67" fmla="*/ 421 w 10000"/>
                    <a:gd name="connsiteY67" fmla="*/ 7602 h 9877"/>
                    <a:gd name="connsiteX68" fmla="*/ 296 w 10000"/>
                    <a:gd name="connsiteY68" fmla="*/ 7357 h 9877"/>
                    <a:gd name="connsiteX69" fmla="*/ 193 w 10000"/>
                    <a:gd name="connsiteY69" fmla="*/ 7087 h 9877"/>
                    <a:gd name="connsiteX70" fmla="*/ 111 w 10000"/>
                    <a:gd name="connsiteY70" fmla="*/ 6810 h 9877"/>
                    <a:gd name="connsiteX71" fmla="*/ 46 w 10000"/>
                    <a:gd name="connsiteY71" fmla="*/ 6514 h 9877"/>
                    <a:gd name="connsiteX72" fmla="*/ 11 w 10000"/>
                    <a:gd name="connsiteY72" fmla="*/ 6212 h 9877"/>
                    <a:gd name="connsiteX73" fmla="*/ 0 w 10000"/>
                    <a:gd name="connsiteY73" fmla="*/ 5902 h 9877"/>
                    <a:gd name="connsiteX74" fmla="*/ 7 w 10000"/>
                    <a:gd name="connsiteY74" fmla="*/ 5601 h 9877"/>
                    <a:gd name="connsiteX75" fmla="*/ 43 w 10000"/>
                    <a:gd name="connsiteY75" fmla="*/ 5309 h 9877"/>
                    <a:gd name="connsiteX76" fmla="*/ 96 w 10000"/>
                    <a:gd name="connsiteY76" fmla="*/ 5029 h 9877"/>
                    <a:gd name="connsiteX77" fmla="*/ 175 w 10000"/>
                    <a:gd name="connsiteY77" fmla="*/ 4761 h 9877"/>
                    <a:gd name="connsiteX78" fmla="*/ 271 w 10000"/>
                    <a:gd name="connsiteY78" fmla="*/ 4497 h 9877"/>
                    <a:gd name="connsiteX79" fmla="*/ 385 w 10000"/>
                    <a:gd name="connsiteY79" fmla="*/ 4264 h 9877"/>
                    <a:gd name="connsiteX80" fmla="*/ 517 w 10000"/>
                    <a:gd name="connsiteY80" fmla="*/ 4034 h 9877"/>
                    <a:gd name="connsiteX81" fmla="*/ 667 w 10000"/>
                    <a:gd name="connsiteY81" fmla="*/ 3820 h 9877"/>
                    <a:gd name="connsiteX82" fmla="*/ 828 w 10000"/>
                    <a:gd name="connsiteY82" fmla="*/ 3635 h 9877"/>
                    <a:gd name="connsiteX83" fmla="*/ 1003 w 10000"/>
                    <a:gd name="connsiteY83" fmla="*/ 3467 h 9877"/>
                    <a:gd name="connsiteX84" fmla="*/ 1196 w 10000"/>
                    <a:gd name="connsiteY84" fmla="*/ 3322 h 9877"/>
                    <a:gd name="connsiteX85" fmla="*/ 1395 w 10000"/>
                    <a:gd name="connsiteY85" fmla="*/ 3202 h 9877"/>
                    <a:gd name="connsiteX86" fmla="*/ 1431 w 10000"/>
                    <a:gd name="connsiteY86" fmla="*/ 2906 h 9877"/>
                    <a:gd name="connsiteX87" fmla="*/ 1488 w 10000"/>
                    <a:gd name="connsiteY87" fmla="*/ 2623 h 9877"/>
                    <a:gd name="connsiteX88" fmla="*/ 1570 w 10000"/>
                    <a:gd name="connsiteY88" fmla="*/ 2351 h 9877"/>
                    <a:gd name="connsiteX89" fmla="*/ 1670 w 10000"/>
                    <a:gd name="connsiteY89" fmla="*/ 2099 h 9877"/>
                    <a:gd name="connsiteX90" fmla="*/ 1795 w 10000"/>
                    <a:gd name="connsiteY90" fmla="*/ 1860 h 9877"/>
                    <a:gd name="connsiteX91" fmla="*/ 1938 w 10000"/>
                    <a:gd name="connsiteY91" fmla="*/ 1649 h 9877"/>
                    <a:gd name="connsiteX92" fmla="*/ 2095 w 10000"/>
                    <a:gd name="connsiteY92" fmla="*/ 1461 h 9877"/>
                    <a:gd name="connsiteX93" fmla="*/ 2270 w 10000"/>
                    <a:gd name="connsiteY93" fmla="*/ 1285 h 9877"/>
                    <a:gd name="connsiteX94" fmla="*/ 2459 w 10000"/>
                    <a:gd name="connsiteY94" fmla="*/ 1145 h 9877"/>
                    <a:gd name="connsiteX95" fmla="*/ 2655 w 10000"/>
                    <a:gd name="connsiteY95" fmla="*/ 1025 h 9877"/>
                    <a:gd name="connsiteX96" fmla="*/ 2873 w 10000"/>
                    <a:gd name="connsiteY96" fmla="*/ 946 h 9877"/>
                    <a:gd name="connsiteX97" fmla="*/ 3094 w 10000"/>
                    <a:gd name="connsiteY97" fmla="*/ 889 h 9877"/>
                    <a:gd name="connsiteX98" fmla="*/ 3323 w 10000"/>
                    <a:gd name="connsiteY98" fmla="*/ 871 h 9877"/>
                    <a:gd name="connsiteX99" fmla="*/ 3537 w 10000"/>
                    <a:gd name="connsiteY99" fmla="*/ 889 h 9877"/>
                    <a:gd name="connsiteX100" fmla="*/ 3744 w 10000"/>
                    <a:gd name="connsiteY100" fmla="*/ 932 h 9877"/>
                    <a:gd name="connsiteX101" fmla="*/ 3911 w 10000"/>
                    <a:gd name="connsiteY101" fmla="*/ 724 h 9877"/>
                    <a:gd name="connsiteX102" fmla="*/ 4094 w 10000"/>
                    <a:gd name="connsiteY102" fmla="*/ 541 h 9877"/>
                    <a:gd name="connsiteX103" fmla="*/ 4290 w 10000"/>
                    <a:gd name="connsiteY103" fmla="*/ 376 h 9877"/>
                    <a:gd name="connsiteX104" fmla="*/ 4490 w 10000"/>
                    <a:gd name="connsiteY104" fmla="*/ 245 h 9877"/>
                    <a:gd name="connsiteX105" fmla="*/ 4707 w 10000"/>
                    <a:gd name="connsiteY105" fmla="*/ 136 h 9877"/>
                    <a:gd name="connsiteX106" fmla="*/ 4925 w 10000"/>
                    <a:gd name="connsiteY106" fmla="*/ 61 h 9877"/>
                    <a:gd name="connsiteX107" fmla="*/ 5157 w 10000"/>
                    <a:gd name="connsiteY107" fmla="*/ 18 h 9877"/>
                    <a:gd name="connsiteX108" fmla="*/ 5389 w 10000"/>
                    <a:gd name="connsiteY108" fmla="*/ 0 h 9877"/>
                    <a:gd name="connsiteX0" fmla="*/ 5389 w 10000"/>
                    <a:gd name="connsiteY0" fmla="*/ 0 h 9861"/>
                    <a:gd name="connsiteX1" fmla="*/ 5621 w 10000"/>
                    <a:gd name="connsiteY1" fmla="*/ 14 h 9861"/>
                    <a:gd name="connsiteX2" fmla="*/ 5846 w 10000"/>
                    <a:gd name="connsiteY2" fmla="*/ 62 h 9861"/>
                    <a:gd name="connsiteX3" fmla="*/ 6067 w 10000"/>
                    <a:gd name="connsiteY3" fmla="*/ 138 h 9861"/>
                    <a:gd name="connsiteX4" fmla="*/ 6278 w 10000"/>
                    <a:gd name="connsiteY4" fmla="*/ 243 h 9861"/>
                    <a:gd name="connsiteX5" fmla="*/ 6478 w 10000"/>
                    <a:gd name="connsiteY5" fmla="*/ 368 h 9861"/>
                    <a:gd name="connsiteX6" fmla="*/ 6667 w 10000"/>
                    <a:gd name="connsiteY6" fmla="*/ 524 h 9861"/>
                    <a:gd name="connsiteX7" fmla="*/ 6842 w 10000"/>
                    <a:gd name="connsiteY7" fmla="*/ 706 h 9861"/>
                    <a:gd name="connsiteX8" fmla="*/ 7002 w 10000"/>
                    <a:gd name="connsiteY8" fmla="*/ 905 h 9861"/>
                    <a:gd name="connsiteX9" fmla="*/ 7148 w 10000"/>
                    <a:gd name="connsiteY9" fmla="*/ 1130 h 9861"/>
                    <a:gd name="connsiteX10" fmla="*/ 7284 w 10000"/>
                    <a:gd name="connsiteY10" fmla="*/ 1374 h 9861"/>
                    <a:gd name="connsiteX11" fmla="*/ 7395 w 10000"/>
                    <a:gd name="connsiteY11" fmla="*/ 1631 h 9861"/>
                    <a:gd name="connsiteX12" fmla="*/ 7484 w 10000"/>
                    <a:gd name="connsiteY12" fmla="*/ 1907 h 9861"/>
                    <a:gd name="connsiteX13" fmla="*/ 7705 w 10000"/>
                    <a:gd name="connsiteY13" fmla="*/ 1965 h 9861"/>
                    <a:gd name="connsiteX14" fmla="*/ 7912 w 10000"/>
                    <a:gd name="connsiteY14" fmla="*/ 2045 h 9861"/>
                    <a:gd name="connsiteX15" fmla="*/ 8108 w 10000"/>
                    <a:gd name="connsiteY15" fmla="*/ 2165 h 9861"/>
                    <a:gd name="connsiteX16" fmla="*/ 8294 w 10000"/>
                    <a:gd name="connsiteY16" fmla="*/ 2307 h 9861"/>
                    <a:gd name="connsiteX17" fmla="*/ 8465 w 10000"/>
                    <a:gd name="connsiteY17" fmla="*/ 2475 h 9861"/>
                    <a:gd name="connsiteX18" fmla="*/ 8619 w 10000"/>
                    <a:gd name="connsiteY18" fmla="*/ 2666 h 9861"/>
                    <a:gd name="connsiteX19" fmla="*/ 8762 w 10000"/>
                    <a:gd name="connsiteY19" fmla="*/ 2869 h 9861"/>
                    <a:gd name="connsiteX20" fmla="*/ 8883 w 10000"/>
                    <a:gd name="connsiteY20" fmla="*/ 3103 h 9861"/>
                    <a:gd name="connsiteX21" fmla="*/ 8986 w 10000"/>
                    <a:gd name="connsiteY21" fmla="*/ 3353 h 9861"/>
                    <a:gd name="connsiteX22" fmla="*/ 9069 w 10000"/>
                    <a:gd name="connsiteY22" fmla="*/ 3614 h 9861"/>
                    <a:gd name="connsiteX23" fmla="*/ 9129 w 10000"/>
                    <a:gd name="connsiteY23" fmla="*/ 3897 h 9861"/>
                    <a:gd name="connsiteX24" fmla="*/ 9168 w 10000"/>
                    <a:gd name="connsiteY24" fmla="*/ 4186 h 9861"/>
                    <a:gd name="connsiteX25" fmla="*/ 9183 w 10000"/>
                    <a:gd name="connsiteY25" fmla="*/ 4488 h 9861"/>
                    <a:gd name="connsiteX26" fmla="*/ 9176 w 10000"/>
                    <a:gd name="connsiteY26" fmla="*/ 4640 h 9861"/>
                    <a:gd name="connsiteX27" fmla="*/ 9340 w 10000"/>
                    <a:gd name="connsiteY27" fmla="*/ 4792 h 9861"/>
                    <a:gd name="connsiteX28" fmla="*/ 9486 w 10000"/>
                    <a:gd name="connsiteY28" fmla="*/ 4958 h 9861"/>
                    <a:gd name="connsiteX29" fmla="*/ 9618 w 10000"/>
                    <a:gd name="connsiteY29" fmla="*/ 5153 h 9861"/>
                    <a:gd name="connsiteX30" fmla="*/ 9729 w 10000"/>
                    <a:gd name="connsiteY30" fmla="*/ 5366 h 9861"/>
                    <a:gd name="connsiteX31" fmla="*/ 9825 w 10000"/>
                    <a:gd name="connsiteY31" fmla="*/ 5590 h 9861"/>
                    <a:gd name="connsiteX32" fmla="*/ 9904 w 10000"/>
                    <a:gd name="connsiteY32" fmla="*/ 5823 h 9861"/>
                    <a:gd name="connsiteX33" fmla="*/ 9957 w 10000"/>
                    <a:gd name="connsiteY33" fmla="*/ 6076 h 9861"/>
                    <a:gd name="connsiteX34" fmla="*/ 9993 w 10000"/>
                    <a:gd name="connsiteY34" fmla="*/ 6337 h 9861"/>
                    <a:gd name="connsiteX35" fmla="*/ 10000 w 10000"/>
                    <a:gd name="connsiteY35" fmla="*/ 6604 h 9861"/>
                    <a:gd name="connsiteX36" fmla="*/ 9989 w 10000"/>
                    <a:gd name="connsiteY36" fmla="*/ 6890 h 9861"/>
                    <a:gd name="connsiteX37" fmla="*/ 9950 w 10000"/>
                    <a:gd name="connsiteY37" fmla="*/ 7165 h 9861"/>
                    <a:gd name="connsiteX38" fmla="*/ 9889 w 10000"/>
                    <a:gd name="connsiteY38" fmla="*/ 7434 h 9861"/>
                    <a:gd name="connsiteX39" fmla="*/ 9804 w 10000"/>
                    <a:gd name="connsiteY39" fmla="*/ 7682 h 9861"/>
                    <a:gd name="connsiteX40" fmla="*/ 9693 w 10000"/>
                    <a:gd name="connsiteY40" fmla="*/ 7911 h 9861"/>
                    <a:gd name="connsiteX41" fmla="*/ 9568 w 10000"/>
                    <a:gd name="connsiteY41" fmla="*/ 8125 h 9861"/>
                    <a:gd name="connsiteX42" fmla="*/ 9429 w 10000"/>
                    <a:gd name="connsiteY42" fmla="*/ 8316 h 9861"/>
                    <a:gd name="connsiteX43" fmla="*/ 9268 w 10000"/>
                    <a:gd name="connsiteY43" fmla="*/ 8483 h 9861"/>
                    <a:gd name="connsiteX44" fmla="*/ 9090 w 10000"/>
                    <a:gd name="connsiteY44" fmla="*/ 8626 h 9861"/>
                    <a:gd name="connsiteX45" fmla="*/ 8904 w 10000"/>
                    <a:gd name="connsiteY45" fmla="*/ 8739 h 9861"/>
                    <a:gd name="connsiteX46" fmla="*/ 8708 w 10000"/>
                    <a:gd name="connsiteY46" fmla="*/ 8827 h 9861"/>
                    <a:gd name="connsiteX47" fmla="*/ 8501 w 10000"/>
                    <a:gd name="connsiteY47" fmla="*/ 8879 h 9861"/>
                    <a:gd name="connsiteX48" fmla="*/ 8287 w 10000"/>
                    <a:gd name="connsiteY48" fmla="*/ 8897 h 9861"/>
                    <a:gd name="connsiteX49" fmla="*/ 8287 w 10000"/>
                    <a:gd name="connsiteY49" fmla="*/ 8897 h 9861"/>
                    <a:gd name="connsiteX50" fmla="*/ 7812 w 10000"/>
                    <a:gd name="connsiteY50" fmla="*/ 8897 h 9861"/>
                    <a:gd name="connsiteX51" fmla="*/ 7812 w 10000"/>
                    <a:gd name="connsiteY51" fmla="*/ 9364 h 9861"/>
                    <a:gd name="connsiteX52" fmla="*/ 7805 w 10000"/>
                    <a:gd name="connsiteY52" fmla="*/ 9485 h 9861"/>
                    <a:gd name="connsiteX53" fmla="*/ 7773 w 10000"/>
                    <a:gd name="connsiteY53" fmla="*/ 9595 h 9861"/>
                    <a:gd name="connsiteX54" fmla="*/ 7727 w 10000"/>
                    <a:gd name="connsiteY54" fmla="*/ 9703 h 9861"/>
                    <a:gd name="connsiteX55" fmla="*/ 7627 w 10000"/>
                    <a:gd name="connsiteY55" fmla="*/ 9861 h 9861"/>
                    <a:gd name="connsiteX56" fmla="*/ 3737 w 10000"/>
                    <a:gd name="connsiteY56" fmla="*/ 8897 h 9861"/>
                    <a:gd name="connsiteX57" fmla="*/ 2188 w 10000"/>
                    <a:gd name="connsiteY57" fmla="*/ 8897 h 9861"/>
                    <a:gd name="connsiteX58" fmla="*/ 1949 w 10000"/>
                    <a:gd name="connsiteY58" fmla="*/ 8879 h 9861"/>
                    <a:gd name="connsiteX59" fmla="*/ 1717 w 10000"/>
                    <a:gd name="connsiteY59" fmla="*/ 8827 h 9861"/>
                    <a:gd name="connsiteX60" fmla="*/ 1495 w 10000"/>
                    <a:gd name="connsiteY60" fmla="*/ 8744 h 9861"/>
                    <a:gd name="connsiteX61" fmla="*/ 1285 w 10000"/>
                    <a:gd name="connsiteY61" fmla="*/ 8635 h 9861"/>
                    <a:gd name="connsiteX62" fmla="*/ 1081 w 10000"/>
                    <a:gd name="connsiteY62" fmla="*/ 8499 h 9861"/>
                    <a:gd name="connsiteX63" fmla="*/ 896 w 10000"/>
                    <a:gd name="connsiteY63" fmla="*/ 8329 h 9861"/>
                    <a:gd name="connsiteX64" fmla="*/ 721 w 10000"/>
                    <a:gd name="connsiteY64" fmla="*/ 8140 h 9861"/>
                    <a:gd name="connsiteX65" fmla="*/ 564 w 10000"/>
                    <a:gd name="connsiteY65" fmla="*/ 7930 h 9861"/>
                    <a:gd name="connsiteX66" fmla="*/ 421 w 10000"/>
                    <a:gd name="connsiteY66" fmla="*/ 7697 h 9861"/>
                    <a:gd name="connsiteX67" fmla="*/ 296 w 10000"/>
                    <a:gd name="connsiteY67" fmla="*/ 7449 h 9861"/>
                    <a:gd name="connsiteX68" fmla="*/ 193 w 10000"/>
                    <a:gd name="connsiteY68" fmla="*/ 7175 h 9861"/>
                    <a:gd name="connsiteX69" fmla="*/ 111 w 10000"/>
                    <a:gd name="connsiteY69" fmla="*/ 6895 h 9861"/>
                    <a:gd name="connsiteX70" fmla="*/ 46 w 10000"/>
                    <a:gd name="connsiteY70" fmla="*/ 6595 h 9861"/>
                    <a:gd name="connsiteX71" fmla="*/ 11 w 10000"/>
                    <a:gd name="connsiteY71" fmla="*/ 6289 h 9861"/>
                    <a:gd name="connsiteX72" fmla="*/ 0 w 10000"/>
                    <a:gd name="connsiteY72" fmla="*/ 5975 h 9861"/>
                    <a:gd name="connsiteX73" fmla="*/ 7 w 10000"/>
                    <a:gd name="connsiteY73" fmla="*/ 5671 h 9861"/>
                    <a:gd name="connsiteX74" fmla="*/ 43 w 10000"/>
                    <a:gd name="connsiteY74" fmla="*/ 5375 h 9861"/>
                    <a:gd name="connsiteX75" fmla="*/ 96 w 10000"/>
                    <a:gd name="connsiteY75" fmla="*/ 5092 h 9861"/>
                    <a:gd name="connsiteX76" fmla="*/ 175 w 10000"/>
                    <a:gd name="connsiteY76" fmla="*/ 4820 h 9861"/>
                    <a:gd name="connsiteX77" fmla="*/ 271 w 10000"/>
                    <a:gd name="connsiteY77" fmla="*/ 4553 h 9861"/>
                    <a:gd name="connsiteX78" fmla="*/ 385 w 10000"/>
                    <a:gd name="connsiteY78" fmla="*/ 4317 h 9861"/>
                    <a:gd name="connsiteX79" fmla="*/ 517 w 10000"/>
                    <a:gd name="connsiteY79" fmla="*/ 4084 h 9861"/>
                    <a:gd name="connsiteX80" fmla="*/ 667 w 10000"/>
                    <a:gd name="connsiteY80" fmla="*/ 3868 h 9861"/>
                    <a:gd name="connsiteX81" fmla="*/ 828 w 10000"/>
                    <a:gd name="connsiteY81" fmla="*/ 3680 h 9861"/>
                    <a:gd name="connsiteX82" fmla="*/ 1003 w 10000"/>
                    <a:gd name="connsiteY82" fmla="*/ 3510 h 9861"/>
                    <a:gd name="connsiteX83" fmla="*/ 1196 w 10000"/>
                    <a:gd name="connsiteY83" fmla="*/ 3363 h 9861"/>
                    <a:gd name="connsiteX84" fmla="*/ 1395 w 10000"/>
                    <a:gd name="connsiteY84" fmla="*/ 3242 h 9861"/>
                    <a:gd name="connsiteX85" fmla="*/ 1431 w 10000"/>
                    <a:gd name="connsiteY85" fmla="*/ 2942 h 9861"/>
                    <a:gd name="connsiteX86" fmla="*/ 1488 w 10000"/>
                    <a:gd name="connsiteY86" fmla="*/ 2656 h 9861"/>
                    <a:gd name="connsiteX87" fmla="*/ 1570 w 10000"/>
                    <a:gd name="connsiteY87" fmla="*/ 2380 h 9861"/>
                    <a:gd name="connsiteX88" fmla="*/ 1670 w 10000"/>
                    <a:gd name="connsiteY88" fmla="*/ 2125 h 9861"/>
                    <a:gd name="connsiteX89" fmla="*/ 1795 w 10000"/>
                    <a:gd name="connsiteY89" fmla="*/ 1883 h 9861"/>
                    <a:gd name="connsiteX90" fmla="*/ 1938 w 10000"/>
                    <a:gd name="connsiteY90" fmla="*/ 1670 h 9861"/>
                    <a:gd name="connsiteX91" fmla="*/ 2095 w 10000"/>
                    <a:gd name="connsiteY91" fmla="*/ 1479 h 9861"/>
                    <a:gd name="connsiteX92" fmla="*/ 2270 w 10000"/>
                    <a:gd name="connsiteY92" fmla="*/ 1301 h 9861"/>
                    <a:gd name="connsiteX93" fmla="*/ 2459 w 10000"/>
                    <a:gd name="connsiteY93" fmla="*/ 1159 h 9861"/>
                    <a:gd name="connsiteX94" fmla="*/ 2655 w 10000"/>
                    <a:gd name="connsiteY94" fmla="*/ 1038 h 9861"/>
                    <a:gd name="connsiteX95" fmla="*/ 2873 w 10000"/>
                    <a:gd name="connsiteY95" fmla="*/ 958 h 9861"/>
                    <a:gd name="connsiteX96" fmla="*/ 3094 w 10000"/>
                    <a:gd name="connsiteY96" fmla="*/ 900 h 9861"/>
                    <a:gd name="connsiteX97" fmla="*/ 3323 w 10000"/>
                    <a:gd name="connsiteY97" fmla="*/ 882 h 9861"/>
                    <a:gd name="connsiteX98" fmla="*/ 3537 w 10000"/>
                    <a:gd name="connsiteY98" fmla="*/ 900 h 9861"/>
                    <a:gd name="connsiteX99" fmla="*/ 3744 w 10000"/>
                    <a:gd name="connsiteY99" fmla="*/ 944 h 9861"/>
                    <a:gd name="connsiteX100" fmla="*/ 3911 w 10000"/>
                    <a:gd name="connsiteY100" fmla="*/ 733 h 9861"/>
                    <a:gd name="connsiteX101" fmla="*/ 4094 w 10000"/>
                    <a:gd name="connsiteY101" fmla="*/ 548 h 9861"/>
                    <a:gd name="connsiteX102" fmla="*/ 4290 w 10000"/>
                    <a:gd name="connsiteY102" fmla="*/ 381 h 9861"/>
                    <a:gd name="connsiteX103" fmla="*/ 4490 w 10000"/>
                    <a:gd name="connsiteY103" fmla="*/ 248 h 9861"/>
                    <a:gd name="connsiteX104" fmla="*/ 4707 w 10000"/>
                    <a:gd name="connsiteY104" fmla="*/ 138 h 9861"/>
                    <a:gd name="connsiteX105" fmla="*/ 4925 w 10000"/>
                    <a:gd name="connsiteY105" fmla="*/ 62 h 9861"/>
                    <a:gd name="connsiteX106" fmla="*/ 5157 w 10000"/>
                    <a:gd name="connsiteY106" fmla="*/ 18 h 9861"/>
                    <a:gd name="connsiteX107" fmla="*/ 5389 w 10000"/>
                    <a:gd name="connsiteY107" fmla="*/ 0 h 9861"/>
                    <a:gd name="connsiteX0" fmla="*/ 5389 w 10000"/>
                    <a:gd name="connsiteY0" fmla="*/ 0 h 9840"/>
                    <a:gd name="connsiteX1" fmla="*/ 5621 w 10000"/>
                    <a:gd name="connsiteY1" fmla="*/ 14 h 9840"/>
                    <a:gd name="connsiteX2" fmla="*/ 5846 w 10000"/>
                    <a:gd name="connsiteY2" fmla="*/ 63 h 9840"/>
                    <a:gd name="connsiteX3" fmla="*/ 6067 w 10000"/>
                    <a:gd name="connsiteY3" fmla="*/ 140 h 9840"/>
                    <a:gd name="connsiteX4" fmla="*/ 6278 w 10000"/>
                    <a:gd name="connsiteY4" fmla="*/ 246 h 9840"/>
                    <a:gd name="connsiteX5" fmla="*/ 6478 w 10000"/>
                    <a:gd name="connsiteY5" fmla="*/ 373 h 9840"/>
                    <a:gd name="connsiteX6" fmla="*/ 6667 w 10000"/>
                    <a:gd name="connsiteY6" fmla="*/ 531 h 9840"/>
                    <a:gd name="connsiteX7" fmla="*/ 6842 w 10000"/>
                    <a:gd name="connsiteY7" fmla="*/ 716 h 9840"/>
                    <a:gd name="connsiteX8" fmla="*/ 7002 w 10000"/>
                    <a:gd name="connsiteY8" fmla="*/ 918 h 9840"/>
                    <a:gd name="connsiteX9" fmla="*/ 7148 w 10000"/>
                    <a:gd name="connsiteY9" fmla="*/ 1146 h 9840"/>
                    <a:gd name="connsiteX10" fmla="*/ 7284 w 10000"/>
                    <a:gd name="connsiteY10" fmla="*/ 1393 h 9840"/>
                    <a:gd name="connsiteX11" fmla="*/ 7395 w 10000"/>
                    <a:gd name="connsiteY11" fmla="*/ 1654 h 9840"/>
                    <a:gd name="connsiteX12" fmla="*/ 7484 w 10000"/>
                    <a:gd name="connsiteY12" fmla="*/ 1934 h 9840"/>
                    <a:gd name="connsiteX13" fmla="*/ 7705 w 10000"/>
                    <a:gd name="connsiteY13" fmla="*/ 1993 h 9840"/>
                    <a:gd name="connsiteX14" fmla="*/ 7912 w 10000"/>
                    <a:gd name="connsiteY14" fmla="*/ 2074 h 9840"/>
                    <a:gd name="connsiteX15" fmla="*/ 8108 w 10000"/>
                    <a:gd name="connsiteY15" fmla="*/ 2196 h 9840"/>
                    <a:gd name="connsiteX16" fmla="*/ 8294 w 10000"/>
                    <a:gd name="connsiteY16" fmla="*/ 2340 h 9840"/>
                    <a:gd name="connsiteX17" fmla="*/ 8465 w 10000"/>
                    <a:gd name="connsiteY17" fmla="*/ 2510 h 9840"/>
                    <a:gd name="connsiteX18" fmla="*/ 8619 w 10000"/>
                    <a:gd name="connsiteY18" fmla="*/ 2704 h 9840"/>
                    <a:gd name="connsiteX19" fmla="*/ 8762 w 10000"/>
                    <a:gd name="connsiteY19" fmla="*/ 2909 h 9840"/>
                    <a:gd name="connsiteX20" fmla="*/ 8883 w 10000"/>
                    <a:gd name="connsiteY20" fmla="*/ 3147 h 9840"/>
                    <a:gd name="connsiteX21" fmla="*/ 8986 w 10000"/>
                    <a:gd name="connsiteY21" fmla="*/ 3400 h 9840"/>
                    <a:gd name="connsiteX22" fmla="*/ 9069 w 10000"/>
                    <a:gd name="connsiteY22" fmla="*/ 3665 h 9840"/>
                    <a:gd name="connsiteX23" fmla="*/ 9129 w 10000"/>
                    <a:gd name="connsiteY23" fmla="*/ 3952 h 9840"/>
                    <a:gd name="connsiteX24" fmla="*/ 9168 w 10000"/>
                    <a:gd name="connsiteY24" fmla="*/ 4245 h 9840"/>
                    <a:gd name="connsiteX25" fmla="*/ 9183 w 10000"/>
                    <a:gd name="connsiteY25" fmla="*/ 4551 h 9840"/>
                    <a:gd name="connsiteX26" fmla="*/ 9176 w 10000"/>
                    <a:gd name="connsiteY26" fmla="*/ 4705 h 9840"/>
                    <a:gd name="connsiteX27" fmla="*/ 9340 w 10000"/>
                    <a:gd name="connsiteY27" fmla="*/ 4860 h 9840"/>
                    <a:gd name="connsiteX28" fmla="*/ 9486 w 10000"/>
                    <a:gd name="connsiteY28" fmla="*/ 5028 h 9840"/>
                    <a:gd name="connsiteX29" fmla="*/ 9618 w 10000"/>
                    <a:gd name="connsiteY29" fmla="*/ 5226 h 9840"/>
                    <a:gd name="connsiteX30" fmla="*/ 9729 w 10000"/>
                    <a:gd name="connsiteY30" fmla="*/ 5442 h 9840"/>
                    <a:gd name="connsiteX31" fmla="*/ 9825 w 10000"/>
                    <a:gd name="connsiteY31" fmla="*/ 5669 h 9840"/>
                    <a:gd name="connsiteX32" fmla="*/ 9904 w 10000"/>
                    <a:gd name="connsiteY32" fmla="*/ 5905 h 9840"/>
                    <a:gd name="connsiteX33" fmla="*/ 9957 w 10000"/>
                    <a:gd name="connsiteY33" fmla="*/ 6162 h 9840"/>
                    <a:gd name="connsiteX34" fmla="*/ 9993 w 10000"/>
                    <a:gd name="connsiteY34" fmla="*/ 6426 h 9840"/>
                    <a:gd name="connsiteX35" fmla="*/ 10000 w 10000"/>
                    <a:gd name="connsiteY35" fmla="*/ 6697 h 9840"/>
                    <a:gd name="connsiteX36" fmla="*/ 9989 w 10000"/>
                    <a:gd name="connsiteY36" fmla="*/ 6987 h 9840"/>
                    <a:gd name="connsiteX37" fmla="*/ 9950 w 10000"/>
                    <a:gd name="connsiteY37" fmla="*/ 7266 h 9840"/>
                    <a:gd name="connsiteX38" fmla="*/ 9889 w 10000"/>
                    <a:gd name="connsiteY38" fmla="*/ 7539 h 9840"/>
                    <a:gd name="connsiteX39" fmla="*/ 9804 w 10000"/>
                    <a:gd name="connsiteY39" fmla="*/ 7790 h 9840"/>
                    <a:gd name="connsiteX40" fmla="*/ 9693 w 10000"/>
                    <a:gd name="connsiteY40" fmla="*/ 8023 h 9840"/>
                    <a:gd name="connsiteX41" fmla="*/ 9568 w 10000"/>
                    <a:gd name="connsiteY41" fmla="*/ 8240 h 9840"/>
                    <a:gd name="connsiteX42" fmla="*/ 9429 w 10000"/>
                    <a:gd name="connsiteY42" fmla="*/ 8433 h 9840"/>
                    <a:gd name="connsiteX43" fmla="*/ 9268 w 10000"/>
                    <a:gd name="connsiteY43" fmla="*/ 8603 h 9840"/>
                    <a:gd name="connsiteX44" fmla="*/ 9090 w 10000"/>
                    <a:gd name="connsiteY44" fmla="*/ 8748 h 9840"/>
                    <a:gd name="connsiteX45" fmla="*/ 8904 w 10000"/>
                    <a:gd name="connsiteY45" fmla="*/ 8862 h 9840"/>
                    <a:gd name="connsiteX46" fmla="*/ 8708 w 10000"/>
                    <a:gd name="connsiteY46" fmla="*/ 8951 h 9840"/>
                    <a:gd name="connsiteX47" fmla="*/ 8501 w 10000"/>
                    <a:gd name="connsiteY47" fmla="*/ 9004 h 9840"/>
                    <a:gd name="connsiteX48" fmla="*/ 8287 w 10000"/>
                    <a:gd name="connsiteY48" fmla="*/ 9022 h 9840"/>
                    <a:gd name="connsiteX49" fmla="*/ 8287 w 10000"/>
                    <a:gd name="connsiteY49" fmla="*/ 9022 h 9840"/>
                    <a:gd name="connsiteX50" fmla="*/ 7812 w 10000"/>
                    <a:gd name="connsiteY50" fmla="*/ 9022 h 9840"/>
                    <a:gd name="connsiteX51" fmla="*/ 7812 w 10000"/>
                    <a:gd name="connsiteY51" fmla="*/ 9496 h 9840"/>
                    <a:gd name="connsiteX52" fmla="*/ 7805 w 10000"/>
                    <a:gd name="connsiteY52" fmla="*/ 9619 h 9840"/>
                    <a:gd name="connsiteX53" fmla="*/ 7773 w 10000"/>
                    <a:gd name="connsiteY53" fmla="*/ 9730 h 9840"/>
                    <a:gd name="connsiteX54" fmla="*/ 7727 w 10000"/>
                    <a:gd name="connsiteY54" fmla="*/ 9840 h 9840"/>
                    <a:gd name="connsiteX55" fmla="*/ 3737 w 10000"/>
                    <a:gd name="connsiteY55" fmla="*/ 9022 h 9840"/>
                    <a:gd name="connsiteX56" fmla="*/ 2188 w 10000"/>
                    <a:gd name="connsiteY56" fmla="*/ 9022 h 9840"/>
                    <a:gd name="connsiteX57" fmla="*/ 1949 w 10000"/>
                    <a:gd name="connsiteY57" fmla="*/ 9004 h 9840"/>
                    <a:gd name="connsiteX58" fmla="*/ 1717 w 10000"/>
                    <a:gd name="connsiteY58" fmla="*/ 8951 h 9840"/>
                    <a:gd name="connsiteX59" fmla="*/ 1495 w 10000"/>
                    <a:gd name="connsiteY59" fmla="*/ 8867 h 9840"/>
                    <a:gd name="connsiteX60" fmla="*/ 1285 w 10000"/>
                    <a:gd name="connsiteY60" fmla="*/ 8757 h 9840"/>
                    <a:gd name="connsiteX61" fmla="*/ 1081 w 10000"/>
                    <a:gd name="connsiteY61" fmla="*/ 8619 h 9840"/>
                    <a:gd name="connsiteX62" fmla="*/ 896 w 10000"/>
                    <a:gd name="connsiteY62" fmla="*/ 8446 h 9840"/>
                    <a:gd name="connsiteX63" fmla="*/ 721 w 10000"/>
                    <a:gd name="connsiteY63" fmla="*/ 8255 h 9840"/>
                    <a:gd name="connsiteX64" fmla="*/ 564 w 10000"/>
                    <a:gd name="connsiteY64" fmla="*/ 8042 h 9840"/>
                    <a:gd name="connsiteX65" fmla="*/ 421 w 10000"/>
                    <a:gd name="connsiteY65" fmla="*/ 7805 h 9840"/>
                    <a:gd name="connsiteX66" fmla="*/ 296 w 10000"/>
                    <a:gd name="connsiteY66" fmla="*/ 7554 h 9840"/>
                    <a:gd name="connsiteX67" fmla="*/ 193 w 10000"/>
                    <a:gd name="connsiteY67" fmla="*/ 7276 h 9840"/>
                    <a:gd name="connsiteX68" fmla="*/ 111 w 10000"/>
                    <a:gd name="connsiteY68" fmla="*/ 6992 h 9840"/>
                    <a:gd name="connsiteX69" fmla="*/ 46 w 10000"/>
                    <a:gd name="connsiteY69" fmla="*/ 6688 h 9840"/>
                    <a:gd name="connsiteX70" fmla="*/ 11 w 10000"/>
                    <a:gd name="connsiteY70" fmla="*/ 6378 h 9840"/>
                    <a:gd name="connsiteX71" fmla="*/ 0 w 10000"/>
                    <a:gd name="connsiteY71" fmla="*/ 6059 h 9840"/>
                    <a:gd name="connsiteX72" fmla="*/ 7 w 10000"/>
                    <a:gd name="connsiteY72" fmla="*/ 5751 h 9840"/>
                    <a:gd name="connsiteX73" fmla="*/ 43 w 10000"/>
                    <a:gd name="connsiteY73" fmla="*/ 5451 h 9840"/>
                    <a:gd name="connsiteX74" fmla="*/ 96 w 10000"/>
                    <a:gd name="connsiteY74" fmla="*/ 5164 h 9840"/>
                    <a:gd name="connsiteX75" fmla="*/ 175 w 10000"/>
                    <a:gd name="connsiteY75" fmla="*/ 4888 h 9840"/>
                    <a:gd name="connsiteX76" fmla="*/ 271 w 10000"/>
                    <a:gd name="connsiteY76" fmla="*/ 4617 h 9840"/>
                    <a:gd name="connsiteX77" fmla="*/ 385 w 10000"/>
                    <a:gd name="connsiteY77" fmla="*/ 4378 h 9840"/>
                    <a:gd name="connsiteX78" fmla="*/ 517 w 10000"/>
                    <a:gd name="connsiteY78" fmla="*/ 4142 h 9840"/>
                    <a:gd name="connsiteX79" fmla="*/ 667 w 10000"/>
                    <a:gd name="connsiteY79" fmla="*/ 3923 h 9840"/>
                    <a:gd name="connsiteX80" fmla="*/ 828 w 10000"/>
                    <a:gd name="connsiteY80" fmla="*/ 3732 h 9840"/>
                    <a:gd name="connsiteX81" fmla="*/ 1003 w 10000"/>
                    <a:gd name="connsiteY81" fmla="*/ 3559 h 9840"/>
                    <a:gd name="connsiteX82" fmla="*/ 1196 w 10000"/>
                    <a:gd name="connsiteY82" fmla="*/ 3410 h 9840"/>
                    <a:gd name="connsiteX83" fmla="*/ 1395 w 10000"/>
                    <a:gd name="connsiteY83" fmla="*/ 3288 h 9840"/>
                    <a:gd name="connsiteX84" fmla="*/ 1431 w 10000"/>
                    <a:gd name="connsiteY84" fmla="*/ 2983 h 9840"/>
                    <a:gd name="connsiteX85" fmla="*/ 1488 w 10000"/>
                    <a:gd name="connsiteY85" fmla="*/ 2693 h 9840"/>
                    <a:gd name="connsiteX86" fmla="*/ 1570 w 10000"/>
                    <a:gd name="connsiteY86" fmla="*/ 2414 h 9840"/>
                    <a:gd name="connsiteX87" fmla="*/ 1670 w 10000"/>
                    <a:gd name="connsiteY87" fmla="*/ 2155 h 9840"/>
                    <a:gd name="connsiteX88" fmla="*/ 1795 w 10000"/>
                    <a:gd name="connsiteY88" fmla="*/ 1910 h 9840"/>
                    <a:gd name="connsiteX89" fmla="*/ 1938 w 10000"/>
                    <a:gd name="connsiteY89" fmla="*/ 1694 h 9840"/>
                    <a:gd name="connsiteX90" fmla="*/ 2095 w 10000"/>
                    <a:gd name="connsiteY90" fmla="*/ 1500 h 9840"/>
                    <a:gd name="connsiteX91" fmla="*/ 2270 w 10000"/>
                    <a:gd name="connsiteY91" fmla="*/ 1319 h 9840"/>
                    <a:gd name="connsiteX92" fmla="*/ 2459 w 10000"/>
                    <a:gd name="connsiteY92" fmla="*/ 1175 h 9840"/>
                    <a:gd name="connsiteX93" fmla="*/ 2655 w 10000"/>
                    <a:gd name="connsiteY93" fmla="*/ 1053 h 9840"/>
                    <a:gd name="connsiteX94" fmla="*/ 2873 w 10000"/>
                    <a:gd name="connsiteY94" fmla="*/ 972 h 9840"/>
                    <a:gd name="connsiteX95" fmla="*/ 3094 w 10000"/>
                    <a:gd name="connsiteY95" fmla="*/ 913 h 9840"/>
                    <a:gd name="connsiteX96" fmla="*/ 3323 w 10000"/>
                    <a:gd name="connsiteY96" fmla="*/ 894 h 9840"/>
                    <a:gd name="connsiteX97" fmla="*/ 3537 w 10000"/>
                    <a:gd name="connsiteY97" fmla="*/ 913 h 9840"/>
                    <a:gd name="connsiteX98" fmla="*/ 3744 w 10000"/>
                    <a:gd name="connsiteY98" fmla="*/ 957 h 9840"/>
                    <a:gd name="connsiteX99" fmla="*/ 3911 w 10000"/>
                    <a:gd name="connsiteY99" fmla="*/ 743 h 9840"/>
                    <a:gd name="connsiteX100" fmla="*/ 4094 w 10000"/>
                    <a:gd name="connsiteY100" fmla="*/ 556 h 9840"/>
                    <a:gd name="connsiteX101" fmla="*/ 4290 w 10000"/>
                    <a:gd name="connsiteY101" fmla="*/ 386 h 9840"/>
                    <a:gd name="connsiteX102" fmla="*/ 4490 w 10000"/>
                    <a:gd name="connsiteY102" fmla="*/ 251 h 9840"/>
                    <a:gd name="connsiteX103" fmla="*/ 4707 w 10000"/>
                    <a:gd name="connsiteY103" fmla="*/ 140 h 9840"/>
                    <a:gd name="connsiteX104" fmla="*/ 4925 w 10000"/>
                    <a:gd name="connsiteY104" fmla="*/ 63 h 9840"/>
                    <a:gd name="connsiteX105" fmla="*/ 5157 w 10000"/>
                    <a:gd name="connsiteY105" fmla="*/ 18 h 9840"/>
                    <a:gd name="connsiteX106" fmla="*/ 5389 w 10000"/>
                    <a:gd name="connsiteY106" fmla="*/ 0 h 9840"/>
                    <a:gd name="connsiteX0" fmla="*/ 5389 w 10000"/>
                    <a:gd name="connsiteY0" fmla="*/ 0 h 9888"/>
                    <a:gd name="connsiteX1" fmla="*/ 5621 w 10000"/>
                    <a:gd name="connsiteY1" fmla="*/ 14 h 9888"/>
                    <a:gd name="connsiteX2" fmla="*/ 5846 w 10000"/>
                    <a:gd name="connsiteY2" fmla="*/ 64 h 9888"/>
                    <a:gd name="connsiteX3" fmla="*/ 6067 w 10000"/>
                    <a:gd name="connsiteY3" fmla="*/ 142 h 9888"/>
                    <a:gd name="connsiteX4" fmla="*/ 6278 w 10000"/>
                    <a:gd name="connsiteY4" fmla="*/ 250 h 9888"/>
                    <a:gd name="connsiteX5" fmla="*/ 6478 w 10000"/>
                    <a:gd name="connsiteY5" fmla="*/ 379 h 9888"/>
                    <a:gd name="connsiteX6" fmla="*/ 6667 w 10000"/>
                    <a:gd name="connsiteY6" fmla="*/ 540 h 9888"/>
                    <a:gd name="connsiteX7" fmla="*/ 6842 w 10000"/>
                    <a:gd name="connsiteY7" fmla="*/ 728 h 9888"/>
                    <a:gd name="connsiteX8" fmla="*/ 7002 w 10000"/>
                    <a:gd name="connsiteY8" fmla="*/ 933 h 9888"/>
                    <a:gd name="connsiteX9" fmla="*/ 7148 w 10000"/>
                    <a:gd name="connsiteY9" fmla="*/ 1165 h 9888"/>
                    <a:gd name="connsiteX10" fmla="*/ 7284 w 10000"/>
                    <a:gd name="connsiteY10" fmla="*/ 1416 h 9888"/>
                    <a:gd name="connsiteX11" fmla="*/ 7395 w 10000"/>
                    <a:gd name="connsiteY11" fmla="*/ 1681 h 9888"/>
                    <a:gd name="connsiteX12" fmla="*/ 7484 w 10000"/>
                    <a:gd name="connsiteY12" fmla="*/ 1965 h 9888"/>
                    <a:gd name="connsiteX13" fmla="*/ 7705 w 10000"/>
                    <a:gd name="connsiteY13" fmla="*/ 2025 h 9888"/>
                    <a:gd name="connsiteX14" fmla="*/ 7912 w 10000"/>
                    <a:gd name="connsiteY14" fmla="*/ 2108 h 9888"/>
                    <a:gd name="connsiteX15" fmla="*/ 8108 w 10000"/>
                    <a:gd name="connsiteY15" fmla="*/ 2232 h 9888"/>
                    <a:gd name="connsiteX16" fmla="*/ 8294 w 10000"/>
                    <a:gd name="connsiteY16" fmla="*/ 2378 h 9888"/>
                    <a:gd name="connsiteX17" fmla="*/ 8465 w 10000"/>
                    <a:gd name="connsiteY17" fmla="*/ 2551 h 9888"/>
                    <a:gd name="connsiteX18" fmla="*/ 8619 w 10000"/>
                    <a:gd name="connsiteY18" fmla="*/ 2748 h 9888"/>
                    <a:gd name="connsiteX19" fmla="*/ 8762 w 10000"/>
                    <a:gd name="connsiteY19" fmla="*/ 2956 h 9888"/>
                    <a:gd name="connsiteX20" fmla="*/ 8883 w 10000"/>
                    <a:gd name="connsiteY20" fmla="*/ 3198 h 9888"/>
                    <a:gd name="connsiteX21" fmla="*/ 8986 w 10000"/>
                    <a:gd name="connsiteY21" fmla="*/ 3455 h 9888"/>
                    <a:gd name="connsiteX22" fmla="*/ 9069 w 10000"/>
                    <a:gd name="connsiteY22" fmla="*/ 3725 h 9888"/>
                    <a:gd name="connsiteX23" fmla="*/ 9129 w 10000"/>
                    <a:gd name="connsiteY23" fmla="*/ 4016 h 9888"/>
                    <a:gd name="connsiteX24" fmla="*/ 9168 w 10000"/>
                    <a:gd name="connsiteY24" fmla="*/ 4314 h 9888"/>
                    <a:gd name="connsiteX25" fmla="*/ 9183 w 10000"/>
                    <a:gd name="connsiteY25" fmla="*/ 4625 h 9888"/>
                    <a:gd name="connsiteX26" fmla="*/ 9176 w 10000"/>
                    <a:gd name="connsiteY26" fmla="*/ 4782 h 9888"/>
                    <a:gd name="connsiteX27" fmla="*/ 9340 w 10000"/>
                    <a:gd name="connsiteY27" fmla="*/ 4939 h 9888"/>
                    <a:gd name="connsiteX28" fmla="*/ 9486 w 10000"/>
                    <a:gd name="connsiteY28" fmla="*/ 5110 h 9888"/>
                    <a:gd name="connsiteX29" fmla="*/ 9618 w 10000"/>
                    <a:gd name="connsiteY29" fmla="*/ 5311 h 9888"/>
                    <a:gd name="connsiteX30" fmla="*/ 9729 w 10000"/>
                    <a:gd name="connsiteY30" fmla="*/ 5530 h 9888"/>
                    <a:gd name="connsiteX31" fmla="*/ 9825 w 10000"/>
                    <a:gd name="connsiteY31" fmla="*/ 5761 h 9888"/>
                    <a:gd name="connsiteX32" fmla="*/ 9904 w 10000"/>
                    <a:gd name="connsiteY32" fmla="*/ 6001 h 9888"/>
                    <a:gd name="connsiteX33" fmla="*/ 9957 w 10000"/>
                    <a:gd name="connsiteY33" fmla="*/ 6262 h 9888"/>
                    <a:gd name="connsiteX34" fmla="*/ 9993 w 10000"/>
                    <a:gd name="connsiteY34" fmla="*/ 6530 h 9888"/>
                    <a:gd name="connsiteX35" fmla="*/ 10000 w 10000"/>
                    <a:gd name="connsiteY35" fmla="*/ 6806 h 9888"/>
                    <a:gd name="connsiteX36" fmla="*/ 9989 w 10000"/>
                    <a:gd name="connsiteY36" fmla="*/ 7101 h 9888"/>
                    <a:gd name="connsiteX37" fmla="*/ 9950 w 10000"/>
                    <a:gd name="connsiteY37" fmla="*/ 7384 h 9888"/>
                    <a:gd name="connsiteX38" fmla="*/ 9889 w 10000"/>
                    <a:gd name="connsiteY38" fmla="*/ 7662 h 9888"/>
                    <a:gd name="connsiteX39" fmla="*/ 9804 w 10000"/>
                    <a:gd name="connsiteY39" fmla="*/ 7917 h 9888"/>
                    <a:gd name="connsiteX40" fmla="*/ 9693 w 10000"/>
                    <a:gd name="connsiteY40" fmla="*/ 8153 h 9888"/>
                    <a:gd name="connsiteX41" fmla="*/ 9568 w 10000"/>
                    <a:gd name="connsiteY41" fmla="*/ 8374 h 9888"/>
                    <a:gd name="connsiteX42" fmla="*/ 9429 w 10000"/>
                    <a:gd name="connsiteY42" fmla="*/ 8570 h 9888"/>
                    <a:gd name="connsiteX43" fmla="*/ 9268 w 10000"/>
                    <a:gd name="connsiteY43" fmla="*/ 8743 h 9888"/>
                    <a:gd name="connsiteX44" fmla="*/ 9090 w 10000"/>
                    <a:gd name="connsiteY44" fmla="*/ 8890 h 9888"/>
                    <a:gd name="connsiteX45" fmla="*/ 8904 w 10000"/>
                    <a:gd name="connsiteY45" fmla="*/ 9006 h 9888"/>
                    <a:gd name="connsiteX46" fmla="*/ 8708 w 10000"/>
                    <a:gd name="connsiteY46" fmla="*/ 9097 h 9888"/>
                    <a:gd name="connsiteX47" fmla="*/ 8501 w 10000"/>
                    <a:gd name="connsiteY47" fmla="*/ 9150 h 9888"/>
                    <a:gd name="connsiteX48" fmla="*/ 8287 w 10000"/>
                    <a:gd name="connsiteY48" fmla="*/ 9169 h 9888"/>
                    <a:gd name="connsiteX49" fmla="*/ 8287 w 10000"/>
                    <a:gd name="connsiteY49" fmla="*/ 9169 h 9888"/>
                    <a:gd name="connsiteX50" fmla="*/ 7812 w 10000"/>
                    <a:gd name="connsiteY50" fmla="*/ 9169 h 9888"/>
                    <a:gd name="connsiteX51" fmla="*/ 7812 w 10000"/>
                    <a:gd name="connsiteY51" fmla="*/ 9650 h 9888"/>
                    <a:gd name="connsiteX52" fmla="*/ 7805 w 10000"/>
                    <a:gd name="connsiteY52" fmla="*/ 9775 h 9888"/>
                    <a:gd name="connsiteX53" fmla="*/ 7773 w 10000"/>
                    <a:gd name="connsiteY53" fmla="*/ 9888 h 9888"/>
                    <a:gd name="connsiteX54" fmla="*/ 3737 w 10000"/>
                    <a:gd name="connsiteY54" fmla="*/ 9169 h 9888"/>
                    <a:gd name="connsiteX55" fmla="*/ 2188 w 10000"/>
                    <a:gd name="connsiteY55" fmla="*/ 9169 h 9888"/>
                    <a:gd name="connsiteX56" fmla="*/ 1949 w 10000"/>
                    <a:gd name="connsiteY56" fmla="*/ 9150 h 9888"/>
                    <a:gd name="connsiteX57" fmla="*/ 1717 w 10000"/>
                    <a:gd name="connsiteY57" fmla="*/ 9097 h 9888"/>
                    <a:gd name="connsiteX58" fmla="*/ 1495 w 10000"/>
                    <a:gd name="connsiteY58" fmla="*/ 9011 h 9888"/>
                    <a:gd name="connsiteX59" fmla="*/ 1285 w 10000"/>
                    <a:gd name="connsiteY59" fmla="*/ 8899 h 9888"/>
                    <a:gd name="connsiteX60" fmla="*/ 1081 w 10000"/>
                    <a:gd name="connsiteY60" fmla="*/ 8759 h 9888"/>
                    <a:gd name="connsiteX61" fmla="*/ 896 w 10000"/>
                    <a:gd name="connsiteY61" fmla="*/ 8583 h 9888"/>
                    <a:gd name="connsiteX62" fmla="*/ 721 w 10000"/>
                    <a:gd name="connsiteY62" fmla="*/ 8389 h 9888"/>
                    <a:gd name="connsiteX63" fmla="*/ 564 w 10000"/>
                    <a:gd name="connsiteY63" fmla="*/ 8173 h 9888"/>
                    <a:gd name="connsiteX64" fmla="*/ 421 w 10000"/>
                    <a:gd name="connsiteY64" fmla="*/ 7932 h 9888"/>
                    <a:gd name="connsiteX65" fmla="*/ 296 w 10000"/>
                    <a:gd name="connsiteY65" fmla="*/ 7677 h 9888"/>
                    <a:gd name="connsiteX66" fmla="*/ 193 w 10000"/>
                    <a:gd name="connsiteY66" fmla="*/ 7394 h 9888"/>
                    <a:gd name="connsiteX67" fmla="*/ 111 w 10000"/>
                    <a:gd name="connsiteY67" fmla="*/ 7106 h 9888"/>
                    <a:gd name="connsiteX68" fmla="*/ 46 w 10000"/>
                    <a:gd name="connsiteY68" fmla="*/ 6797 h 9888"/>
                    <a:gd name="connsiteX69" fmla="*/ 11 w 10000"/>
                    <a:gd name="connsiteY69" fmla="*/ 6482 h 9888"/>
                    <a:gd name="connsiteX70" fmla="*/ 0 w 10000"/>
                    <a:gd name="connsiteY70" fmla="*/ 6158 h 9888"/>
                    <a:gd name="connsiteX71" fmla="*/ 7 w 10000"/>
                    <a:gd name="connsiteY71" fmla="*/ 5845 h 9888"/>
                    <a:gd name="connsiteX72" fmla="*/ 43 w 10000"/>
                    <a:gd name="connsiteY72" fmla="*/ 5540 h 9888"/>
                    <a:gd name="connsiteX73" fmla="*/ 96 w 10000"/>
                    <a:gd name="connsiteY73" fmla="*/ 5248 h 9888"/>
                    <a:gd name="connsiteX74" fmla="*/ 175 w 10000"/>
                    <a:gd name="connsiteY74" fmla="*/ 4967 h 9888"/>
                    <a:gd name="connsiteX75" fmla="*/ 271 w 10000"/>
                    <a:gd name="connsiteY75" fmla="*/ 4692 h 9888"/>
                    <a:gd name="connsiteX76" fmla="*/ 385 w 10000"/>
                    <a:gd name="connsiteY76" fmla="*/ 4449 h 9888"/>
                    <a:gd name="connsiteX77" fmla="*/ 517 w 10000"/>
                    <a:gd name="connsiteY77" fmla="*/ 4209 h 9888"/>
                    <a:gd name="connsiteX78" fmla="*/ 667 w 10000"/>
                    <a:gd name="connsiteY78" fmla="*/ 3987 h 9888"/>
                    <a:gd name="connsiteX79" fmla="*/ 828 w 10000"/>
                    <a:gd name="connsiteY79" fmla="*/ 3793 h 9888"/>
                    <a:gd name="connsiteX80" fmla="*/ 1003 w 10000"/>
                    <a:gd name="connsiteY80" fmla="*/ 3617 h 9888"/>
                    <a:gd name="connsiteX81" fmla="*/ 1196 w 10000"/>
                    <a:gd name="connsiteY81" fmla="*/ 3465 h 9888"/>
                    <a:gd name="connsiteX82" fmla="*/ 1395 w 10000"/>
                    <a:gd name="connsiteY82" fmla="*/ 3341 h 9888"/>
                    <a:gd name="connsiteX83" fmla="*/ 1431 w 10000"/>
                    <a:gd name="connsiteY83" fmla="*/ 3032 h 9888"/>
                    <a:gd name="connsiteX84" fmla="*/ 1488 w 10000"/>
                    <a:gd name="connsiteY84" fmla="*/ 2737 h 9888"/>
                    <a:gd name="connsiteX85" fmla="*/ 1570 w 10000"/>
                    <a:gd name="connsiteY85" fmla="*/ 2453 h 9888"/>
                    <a:gd name="connsiteX86" fmla="*/ 1670 w 10000"/>
                    <a:gd name="connsiteY86" fmla="*/ 2190 h 9888"/>
                    <a:gd name="connsiteX87" fmla="*/ 1795 w 10000"/>
                    <a:gd name="connsiteY87" fmla="*/ 1941 h 9888"/>
                    <a:gd name="connsiteX88" fmla="*/ 1938 w 10000"/>
                    <a:gd name="connsiteY88" fmla="*/ 1722 h 9888"/>
                    <a:gd name="connsiteX89" fmla="*/ 2095 w 10000"/>
                    <a:gd name="connsiteY89" fmla="*/ 1524 h 9888"/>
                    <a:gd name="connsiteX90" fmla="*/ 2270 w 10000"/>
                    <a:gd name="connsiteY90" fmla="*/ 1340 h 9888"/>
                    <a:gd name="connsiteX91" fmla="*/ 2459 w 10000"/>
                    <a:gd name="connsiteY91" fmla="*/ 1194 h 9888"/>
                    <a:gd name="connsiteX92" fmla="*/ 2655 w 10000"/>
                    <a:gd name="connsiteY92" fmla="*/ 1070 h 9888"/>
                    <a:gd name="connsiteX93" fmla="*/ 2873 w 10000"/>
                    <a:gd name="connsiteY93" fmla="*/ 988 h 9888"/>
                    <a:gd name="connsiteX94" fmla="*/ 3094 w 10000"/>
                    <a:gd name="connsiteY94" fmla="*/ 928 h 9888"/>
                    <a:gd name="connsiteX95" fmla="*/ 3323 w 10000"/>
                    <a:gd name="connsiteY95" fmla="*/ 909 h 9888"/>
                    <a:gd name="connsiteX96" fmla="*/ 3537 w 10000"/>
                    <a:gd name="connsiteY96" fmla="*/ 928 h 9888"/>
                    <a:gd name="connsiteX97" fmla="*/ 3744 w 10000"/>
                    <a:gd name="connsiteY97" fmla="*/ 973 h 9888"/>
                    <a:gd name="connsiteX98" fmla="*/ 3911 w 10000"/>
                    <a:gd name="connsiteY98" fmla="*/ 755 h 9888"/>
                    <a:gd name="connsiteX99" fmla="*/ 4094 w 10000"/>
                    <a:gd name="connsiteY99" fmla="*/ 565 h 9888"/>
                    <a:gd name="connsiteX100" fmla="*/ 4290 w 10000"/>
                    <a:gd name="connsiteY100" fmla="*/ 392 h 9888"/>
                    <a:gd name="connsiteX101" fmla="*/ 4490 w 10000"/>
                    <a:gd name="connsiteY101" fmla="*/ 255 h 9888"/>
                    <a:gd name="connsiteX102" fmla="*/ 4707 w 10000"/>
                    <a:gd name="connsiteY102" fmla="*/ 142 h 9888"/>
                    <a:gd name="connsiteX103" fmla="*/ 4925 w 10000"/>
                    <a:gd name="connsiteY103" fmla="*/ 64 h 9888"/>
                    <a:gd name="connsiteX104" fmla="*/ 5157 w 10000"/>
                    <a:gd name="connsiteY104" fmla="*/ 18 h 9888"/>
                    <a:gd name="connsiteX105" fmla="*/ 5389 w 10000"/>
                    <a:gd name="connsiteY105" fmla="*/ 0 h 9888"/>
                    <a:gd name="connsiteX0" fmla="*/ 5389 w 10000"/>
                    <a:gd name="connsiteY0" fmla="*/ 0 h 9886"/>
                    <a:gd name="connsiteX1" fmla="*/ 5621 w 10000"/>
                    <a:gd name="connsiteY1" fmla="*/ 14 h 9886"/>
                    <a:gd name="connsiteX2" fmla="*/ 5846 w 10000"/>
                    <a:gd name="connsiteY2" fmla="*/ 65 h 9886"/>
                    <a:gd name="connsiteX3" fmla="*/ 6067 w 10000"/>
                    <a:gd name="connsiteY3" fmla="*/ 144 h 9886"/>
                    <a:gd name="connsiteX4" fmla="*/ 6278 w 10000"/>
                    <a:gd name="connsiteY4" fmla="*/ 253 h 9886"/>
                    <a:gd name="connsiteX5" fmla="*/ 6478 w 10000"/>
                    <a:gd name="connsiteY5" fmla="*/ 383 h 9886"/>
                    <a:gd name="connsiteX6" fmla="*/ 6667 w 10000"/>
                    <a:gd name="connsiteY6" fmla="*/ 546 h 9886"/>
                    <a:gd name="connsiteX7" fmla="*/ 6842 w 10000"/>
                    <a:gd name="connsiteY7" fmla="*/ 736 h 9886"/>
                    <a:gd name="connsiteX8" fmla="*/ 7002 w 10000"/>
                    <a:gd name="connsiteY8" fmla="*/ 944 h 9886"/>
                    <a:gd name="connsiteX9" fmla="*/ 7148 w 10000"/>
                    <a:gd name="connsiteY9" fmla="*/ 1178 h 9886"/>
                    <a:gd name="connsiteX10" fmla="*/ 7284 w 10000"/>
                    <a:gd name="connsiteY10" fmla="*/ 1432 h 9886"/>
                    <a:gd name="connsiteX11" fmla="*/ 7395 w 10000"/>
                    <a:gd name="connsiteY11" fmla="*/ 1700 h 9886"/>
                    <a:gd name="connsiteX12" fmla="*/ 7484 w 10000"/>
                    <a:gd name="connsiteY12" fmla="*/ 1987 h 9886"/>
                    <a:gd name="connsiteX13" fmla="*/ 7705 w 10000"/>
                    <a:gd name="connsiteY13" fmla="*/ 2048 h 9886"/>
                    <a:gd name="connsiteX14" fmla="*/ 7912 w 10000"/>
                    <a:gd name="connsiteY14" fmla="*/ 2132 h 9886"/>
                    <a:gd name="connsiteX15" fmla="*/ 8108 w 10000"/>
                    <a:gd name="connsiteY15" fmla="*/ 2257 h 9886"/>
                    <a:gd name="connsiteX16" fmla="*/ 8294 w 10000"/>
                    <a:gd name="connsiteY16" fmla="*/ 2405 h 9886"/>
                    <a:gd name="connsiteX17" fmla="*/ 8465 w 10000"/>
                    <a:gd name="connsiteY17" fmla="*/ 2580 h 9886"/>
                    <a:gd name="connsiteX18" fmla="*/ 8619 w 10000"/>
                    <a:gd name="connsiteY18" fmla="*/ 2779 h 9886"/>
                    <a:gd name="connsiteX19" fmla="*/ 8762 w 10000"/>
                    <a:gd name="connsiteY19" fmla="*/ 2989 h 9886"/>
                    <a:gd name="connsiteX20" fmla="*/ 8883 w 10000"/>
                    <a:gd name="connsiteY20" fmla="*/ 3234 h 9886"/>
                    <a:gd name="connsiteX21" fmla="*/ 8986 w 10000"/>
                    <a:gd name="connsiteY21" fmla="*/ 3494 h 9886"/>
                    <a:gd name="connsiteX22" fmla="*/ 9069 w 10000"/>
                    <a:gd name="connsiteY22" fmla="*/ 3767 h 9886"/>
                    <a:gd name="connsiteX23" fmla="*/ 9129 w 10000"/>
                    <a:gd name="connsiteY23" fmla="*/ 4061 h 9886"/>
                    <a:gd name="connsiteX24" fmla="*/ 9168 w 10000"/>
                    <a:gd name="connsiteY24" fmla="*/ 4363 h 9886"/>
                    <a:gd name="connsiteX25" fmla="*/ 9183 w 10000"/>
                    <a:gd name="connsiteY25" fmla="*/ 4677 h 9886"/>
                    <a:gd name="connsiteX26" fmla="*/ 9176 w 10000"/>
                    <a:gd name="connsiteY26" fmla="*/ 4836 h 9886"/>
                    <a:gd name="connsiteX27" fmla="*/ 9340 w 10000"/>
                    <a:gd name="connsiteY27" fmla="*/ 4995 h 9886"/>
                    <a:gd name="connsiteX28" fmla="*/ 9486 w 10000"/>
                    <a:gd name="connsiteY28" fmla="*/ 5168 h 9886"/>
                    <a:gd name="connsiteX29" fmla="*/ 9618 w 10000"/>
                    <a:gd name="connsiteY29" fmla="*/ 5371 h 9886"/>
                    <a:gd name="connsiteX30" fmla="*/ 9729 w 10000"/>
                    <a:gd name="connsiteY30" fmla="*/ 5593 h 9886"/>
                    <a:gd name="connsiteX31" fmla="*/ 9825 w 10000"/>
                    <a:gd name="connsiteY31" fmla="*/ 5826 h 9886"/>
                    <a:gd name="connsiteX32" fmla="*/ 9904 w 10000"/>
                    <a:gd name="connsiteY32" fmla="*/ 6069 h 9886"/>
                    <a:gd name="connsiteX33" fmla="*/ 9957 w 10000"/>
                    <a:gd name="connsiteY33" fmla="*/ 6333 h 9886"/>
                    <a:gd name="connsiteX34" fmla="*/ 9993 w 10000"/>
                    <a:gd name="connsiteY34" fmla="*/ 6604 h 9886"/>
                    <a:gd name="connsiteX35" fmla="*/ 10000 w 10000"/>
                    <a:gd name="connsiteY35" fmla="*/ 6883 h 9886"/>
                    <a:gd name="connsiteX36" fmla="*/ 9989 w 10000"/>
                    <a:gd name="connsiteY36" fmla="*/ 7181 h 9886"/>
                    <a:gd name="connsiteX37" fmla="*/ 9950 w 10000"/>
                    <a:gd name="connsiteY37" fmla="*/ 7468 h 9886"/>
                    <a:gd name="connsiteX38" fmla="*/ 9889 w 10000"/>
                    <a:gd name="connsiteY38" fmla="*/ 7749 h 9886"/>
                    <a:gd name="connsiteX39" fmla="*/ 9804 w 10000"/>
                    <a:gd name="connsiteY39" fmla="*/ 8007 h 9886"/>
                    <a:gd name="connsiteX40" fmla="*/ 9693 w 10000"/>
                    <a:gd name="connsiteY40" fmla="*/ 8245 h 9886"/>
                    <a:gd name="connsiteX41" fmla="*/ 9568 w 10000"/>
                    <a:gd name="connsiteY41" fmla="*/ 8469 h 9886"/>
                    <a:gd name="connsiteX42" fmla="*/ 9429 w 10000"/>
                    <a:gd name="connsiteY42" fmla="*/ 8667 h 9886"/>
                    <a:gd name="connsiteX43" fmla="*/ 9268 w 10000"/>
                    <a:gd name="connsiteY43" fmla="*/ 8842 h 9886"/>
                    <a:gd name="connsiteX44" fmla="*/ 9090 w 10000"/>
                    <a:gd name="connsiteY44" fmla="*/ 8991 h 9886"/>
                    <a:gd name="connsiteX45" fmla="*/ 8904 w 10000"/>
                    <a:gd name="connsiteY45" fmla="*/ 9108 h 9886"/>
                    <a:gd name="connsiteX46" fmla="*/ 8708 w 10000"/>
                    <a:gd name="connsiteY46" fmla="*/ 9200 h 9886"/>
                    <a:gd name="connsiteX47" fmla="*/ 8501 w 10000"/>
                    <a:gd name="connsiteY47" fmla="*/ 9254 h 9886"/>
                    <a:gd name="connsiteX48" fmla="*/ 8287 w 10000"/>
                    <a:gd name="connsiteY48" fmla="*/ 9273 h 9886"/>
                    <a:gd name="connsiteX49" fmla="*/ 8287 w 10000"/>
                    <a:gd name="connsiteY49" fmla="*/ 9273 h 9886"/>
                    <a:gd name="connsiteX50" fmla="*/ 7812 w 10000"/>
                    <a:gd name="connsiteY50" fmla="*/ 9273 h 9886"/>
                    <a:gd name="connsiteX51" fmla="*/ 7812 w 10000"/>
                    <a:gd name="connsiteY51" fmla="*/ 9759 h 9886"/>
                    <a:gd name="connsiteX52" fmla="*/ 7805 w 10000"/>
                    <a:gd name="connsiteY52" fmla="*/ 9886 h 9886"/>
                    <a:gd name="connsiteX53" fmla="*/ 3737 w 10000"/>
                    <a:gd name="connsiteY53" fmla="*/ 9273 h 9886"/>
                    <a:gd name="connsiteX54" fmla="*/ 2188 w 10000"/>
                    <a:gd name="connsiteY54" fmla="*/ 9273 h 9886"/>
                    <a:gd name="connsiteX55" fmla="*/ 1949 w 10000"/>
                    <a:gd name="connsiteY55" fmla="*/ 9254 h 9886"/>
                    <a:gd name="connsiteX56" fmla="*/ 1717 w 10000"/>
                    <a:gd name="connsiteY56" fmla="*/ 9200 h 9886"/>
                    <a:gd name="connsiteX57" fmla="*/ 1495 w 10000"/>
                    <a:gd name="connsiteY57" fmla="*/ 9113 h 9886"/>
                    <a:gd name="connsiteX58" fmla="*/ 1285 w 10000"/>
                    <a:gd name="connsiteY58" fmla="*/ 9000 h 9886"/>
                    <a:gd name="connsiteX59" fmla="*/ 1081 w 10000"/>
                    <a:gd name="connsiteY59" fmla="*/ 8858 h 9886"/>
                    <a:gd name="connsiteX60" fmla="*/ 896 w 10000"/>
                    <a:gd name="connsiteY60" fmla="*/ 8680 h 9886"/>
                    <a:gd name="connsiteX61" fmla="*/ 721 w 10000"/>
                    <a:gd name="connsiteY61" fmla="*/ 8484 h 9886"/>
                    <a:gd name="connsiteX62" fmla="*/ 564 w 10000"/>
                    <a:gd name="connsiteY62" fmla="*/ 8266 h 9886"/>
                    <a:gd name="connsiteX63" fmla="*/ 421 w 10000"/>
                    <a:gd name="connsiteY63" fmla="*/ 8022 h 9886"/>
                    <a:gd name="connsiteX64" fmla="*/ 296 w 10000"/>
                    <a:gd name="connsiteY64" fmla="*/ 7764 h 9886"/>
                    <a:gd name="connsiteX65" fmla="*/ 193 w 10000"/>
                    <a:gd name="connsiteY65" fmla="*/ 7478 h 9886"/>
                    <a:gd name="connsiteX66" fmla="*/ 111 w 10000"/>
                    <a:gd name="connsiteY66" fmla="*/ 7186 h 9886"/>
                    <a:gd name="connsiteX67" fmla="*/ 46 w 10000"/>
                    <a:gd name="connsiteY67" fmla="*/ 6874 h 9886"/>
                    <a:gd name="connsiteX68" fmla="*/ 11 w 10000"/>
                    <a:gd name="connsiteY68" fmla="*/ 6555 h 9886"/>
                    <a:gd name="connsiteX69" fmla="*/ 0 w 10000"/>
                    <a:gd name="connsiteY69" fmla="*/ 6228 h 9886"/>
                    <a:gd name="connsiteX70" fmla="*/ 7 w 10000"/>
                    <a:gd name="connsiteY70" fmla="*/ 5911 h 9886"/>
                    <a:gd name="connsiteX71" fmla="*/ 43 w 10000"/>
                    <a:gd name="connsiteY71" fmla="*/ 5603 h 9886"/>
                    <a:gd name="connsiteX72" fmla="*/ 96 w 10000"/>
                    <a:gd name="connsiteY72" fmla="*/ 5307 h 9886"/>
                    <a:gd name="connsiteX73" fmla="*/ 175 w 10000"/>
                    <a:gd name="connsiteY73" fmla="*/ 5023 h 9886"/>
                    <a:gd name="connsiteX74" fmla="*/ 271 w 10000"/>
                    <a:gd name="connsiteY74" fmla="*/ 4745 h 9886"/>
                    <a:gd name="connsiteX75" fmla="*/ 385 w 10000"/>
                    <a:gd name="connsiteY75" fmla="*/ 4499 h 9886"/>
                    <a:gd name="connsiteX76" fmla="*/ 517 w 10000"/>
                    <a:gd name="connsiteY76" fmla="*/ 4257 h 9886"/>
                    <a:gd name="connsiteX77" fmla="*/ 667 w 10000"/>
                    <a:gd name="connsiteY77" fmla="*/ 4032 h 9886"/>
                    <a:gd name="connsiteX78" fmla="*/ 828 w 10000"/>
                    <a:gd name="connsiteY78" fmla="*/ 3836 h 9886"/>
                    <a:gd name="connsiteX79" fmla="*/ 1003 w 10000"/>
                    <a:gd name="connsiteY79" fmla="*/ 3658 h 9886"/>
                    <a:gd name="connsiteX80" fmla="*/ 1196 w 10000"/>
                    <a:gd name="connsiteY80" fmla="*/ 3504 h 9886"/>
                    <a:gd name="connsiteX81" fmla="*/ 1395 w 10000"/>
                    <a:gd name="connsiteY81" fmla="*/ 3379 h 9886"/>
                    <a:gd name="connsiteX82" fmla="*/ 1431 w 10000"/>
                    <a:gd name="connsiteY82" fmla="*/ 3066 h 9886"/>
                    <a:gd name="connsiteX83" fmla="*/ 1488 w 10000"/>
                    <a:gd name="connsiteY83" fmla="*/ 2768 h 9886"/>
                    <a:gd name="connsiteX84" fmla="*/ 1570 w 10000"/>
                    <a:gd name="connsiteY84" fmla="*/ 2481 h 9886"/>
                    <a:gd name="connsiteX85" fmla="*/ 1670 w 10000"/>
                    <a:gd name="connsiteY85" fmla="*/ 2215 h 9886"/>
                    <a:gd name="connsiteX86" fmla="*/ 1795 w 10000"/>
                    <a:gd name="connsiteY86" fmla="*/ 1963 h 9886"/>
                    <a:gd name="connsiteX87" fmla="*/ 1938 w 10000"/>
                    <a:gd name="connsiteY87" fmla="*/ 1742 h 9886"/>
                    <a:gd name="connsiteX88" fmla="*/ 2095 w 10000"/>
                    <a:gd name="connsiteY88" fmla="*/ 1541 h 9886"/>
                    <a:gd name="connsiteX89" fmla="*/ 2270 w 10000"/>
                    <a:gd name="connsiteY89" fmla="*/ 1355 h 9886"/>
                    <a:gd name="connsiteX90" fmla="*/ 2459 w 10000"/>
                    <a:gd name="connsiteY90" fmla="*/ 1208 h 9886"/>
                    <a:gd name="connsiteX91" fmla="*/ 2655 w 10000"/>
                    <a:gd name="connsiteY91" fmla="*/ 1082 h 9886"/>
                    <a:gd name="connsiteX92" fmla="*/ 2873 w 10000"/>
                    <a:gd name="connsiteY92" fmla="*/ 999 h 9886"/>
                    <a:gd name="connsiteX93" fmla="*/ 3094 w 10000"/>
                    <a:gd name="connsiteY93" fmla="*/ 939 h 9886"/>
                    <a:gd name="connsiteX94" fmla="*/ 3323 w 10000"/>
                    <a:gd name="connsiteY94" fmla="*/ 919 h 9886"/>
                    <a:gd name="connsiteX95" fmla="*/ 3537 w 10000"/>
                    <a:gd name="connsiteY95" fmla="*/ 939 h 9886"/>
                    <a:gd name="connsiteX96" fmla="*/ 3744 w 10000"/>
                    <a:gd name="connsiteY96" fmla="*/ 984 h 9886"/>
                    <a:gd name="connsiteX97" fmla="*/ 3911 w 10000"/>
                    <a:gd name="connsiteY97" fmla="*/ 764 h 9886"/>
                    <a:gd name="connsiteX98" fmla="*/ 4094 w 10000"/>
                    <a:gd name="connsiteY98" fmla="*/ 571 h 9886"/>
                    <a:gd name="connsiteX99" fmla="*/ 4290 w 10000"/>
                    <a:gd name="connsiteY99" fmla="*/ 396 h 9886"/>
                    <a:gd name="connsiteX100" fmla="*/ 4490 w 10000"/>
                    <a:gd name="connsiteY100" fmla="*/ 258 h 9886"/>
                    <a:gd name="connsiteX101" fmla="*/ 4707 w 10000"/>
                    <a:gd name="connsiteY101" fmla="*/ 144 h 9886"/>
                    <a:gd name="connsiteX102" fmla="*/ 4925 w 10000"/>
                    <a:gd name="connsiteY102" fmla="*/ 65 h 9886"/>
                    <a:gd name="connsiteX103" fmla="*/ 5157 w 10000"/>
                    <a:gd name="connsiteY103" fmla="*/ 18 h 9886"/>
                    <a:gd name="connsiteX104" fmla="*/ 5389 w 10000"/>
                    <a:gd name="connsiteY104" fmla="*/ 0 h 9886"/>
                    <a:gd name="connsiteX0" fmla="*/ 5389 w 10000"/>
                    <a:gd name="connsiteY0" fmla="*/ 0 h 9872"/>
                    <a:gd name="connsiteX1" fmla="*/ 5621 w 10000"/>
                    <a:gd name="connsiteY1" fmla="*/ 14 h 9872"/>
                    <a:gd name="connsiteX2" fmla="*/ 5846 w 10000"/>
                    <a:gd name="connsiteY2" fmla="*/ 66 h 9872"/>
                    <a:gd name="connsiteX3" fmla="*/ 6067 w 10000"/>
                    <a:gd name="connsiteY3" fmla="*/ 146 h 9872"/>
                    <a:gd name="connsiteX4" fmla="*/ 6278 w 10000"/>
                    <a:gd name="connsiteY4" fmla="*/ 256 h 9872"/>
                    <a:gd name="connsiteX5" fmla="*/ 6478 w 10000"/>
                    <a:gd name="connsiteY5" fmla="*/ 387 h 9872"/>
                    <a:gd name="connsiteX6" fmla="*/ 6667 w 10000"/>
                    <a:gd name="connsiteY6" fmla="*/ 552 h 9872"/>
                    <a:gd name="connsiteX7" fmla="*/ 6842 w 10000"/>
                    <a:gd name="connsiteY7" fmla="*/ 744 h 9872"/>
                    <a:gd name="connsiteX8" fmla="*/ 7002 w 10000"/>
                    <a:gd name="connsiteY8" fmla="*/ 955 h 9872"/>
                    <a:gd name="connsiteX9" fmla="*/ 7148 w 10000"/>
                    <a:gd name="connsiteY9" fmla="*/ 1192 h 9872"/>
                    <a:gd name="connsiteX10" fmla="*/ 7284 w 10000"/>
                    <a:gd name="connsiteY10" fmla="*/ 1449 h 9872"/>
                    <a:gd name="connsiteX11" fmla="*/ 7395 w 10000"/>
                    <a:gd name="connsiteY11" fmla="*/ 1720 h 9872"/>
                    <a:gd name="connsiteX12" fmla="*/ 7484 w 10000"/>
                    <a:gd name="connsiteY12" fmla="*/ 2010 h 9872"/>
                    <a:gd name="connsiteX13" fmla="*/ 7705 w 10000"/>
                    <a:gd name="connsiteY13" fmla="*/ 2072 h 9872"/>
                    <a:gd name="connsiteX14" fmla="*/ 7912 w 10000"/>
                    <a:gd name="connsiteY14" fmla="*/ 2157 h 9872"/>
                    <a:gd name="connsiteX15" fmla="*/ 8108 w 10000"/>
                    <a:gd name="connsiteY15" fmla="*/ 2283 h 9872"/>
                    <a:gd name="connsiteX16" fmla="*/ 8294 w 10000"/>
                    <a:gd name="connsiteY16" fmla="*/ 2433 h 9872"/>
                    <a:gd name="connsiteX17" fmla="*/ 8465 w 10000"/>
                    <a:gd name="connsiteY17" fmla="*/ 2610 h 9872"/>
                    <a:gd name="connsiteX18" fmla="*/ 8619 w 10000"/>
                    <a:gd name="connsiteY18" fmla="*/ 2811 h 9872"/>
                    <a:gd name="connsiteX19" fmla="*/ 8762 w 10000"/>
                    <a:gd name="connsiteY19" fmla="*/ 3023 h 9872"/>
                    <a:gd name="connsiteX20" fmla="*/ 8883 w 10000"/>
                    <a:gd name="connsiteY20" fmla="*/ 3271 h 9872"/>
                    <a:gd name="connsiteX21" fmla="*/ 8986 w 10000"/>
                    <a:gd name="connsiteY21" fmla="*/ 3534 h 9872"/>
                    <a:gd name="connsiteX22" fmla="*/ 9069 w 10000"/>
                    <a:gd name="connsiteY22" fmla="*/ 3810 h 9872"/>
                    <a:gd name="connsiteX23" fmla="*/ 9129 w 10000"/>
                    <a:gd name="connsiteY23" fmla="*/ 4108 h 9872"/>
                    <a:gd name="connsiteX24" fmla="*/ 9168 w 10000"/>
                    <a:gd name="connsiteY24" fmla="*/ 4413 h 9872"/>
                    <a:gd name="connsiteX25" fmla="*/ 9183 w 10000"/>
                    <a:gd name="connsiteY25" fmla="*/ 4731 h 9872"/>
                    <a:gd name="connsiteX26" fmla="*/ 9176 w 10000"/>
                    <a:gd name="connsiteY26" fmla="*/ 4892 h 9872"/>
                    <a:gd name="connsiteX27" fmla="*/ 9340 w 10000"/>
                    <a:gd name="connsiteY27" fmla="*/ 5053 h 9872"/>
                    <a:gd name="connsiteX28" fmla="*/ 9486 w 10000"/>
                    <a:gd name="connsiteY28" fmla="*/ 5228 h 9872"/>
                    <a:gd name="connsiteX29" fmla="*/ 9618 w 10000"/>
                    <a:gd name="connsiteY29" fmla="*/ 5433 h 9872"/>
                    <a:gd name="connsiteX30" fmla="*/ 9729 w 10000"/>
                    <a:gd name="connsiteY30" fmla="*/ 5657 h 9872"/>
                    <a:gd name="connsiteX31" fmla="*/ 9825 w 10000"/>
                    <a:gd name="connsiteY31" fmla="*/ 5893 h 9872"/>
                    <a:gd name="connsiteX32" fmla="*/ 9904 w 10000"/>
                    <a:gd name="connsiteY32" fmla="*/ 6139 h 9872"/>
                    <a:gd name="connsiteX33" fmla="*/ 9957 w 10000"/>
                    <a:gd name="connsiteY33" fmla="*/ 6406 h 9872"/>
                    <a:gd name="connsiteX34" fmla="*/ 9993 w 10000"/>
                    <a:gd name="connsiteY34" fmla="*/ 6680 h 9872"/>
                    <a:gd name="connsiteX35" fmla="*/ 10000 w 10000"/>
                    <a:gd name="connsiteY35" fmla="*/ 6962 h 9872"/>
                    <a:gd name="connsiteX36" fmla="*/ 9989 w 10000"/>
                    <a:gd name="connsiteY36" fmla="*/ 7264 h 9872"/>
                    <a:gd name="connsiteX37" fmla="*/ 9950 w 10000"/>
                    <a:gd name="connsiteY37" fmla="*/ 7554 h 9872"/>
                    <a:gd name="connsiteX38" fmla="*/ 9889 w 10000"/>
                    <a:gd name="connsiteY38" fmla="*/ 7838 h 9872"/>
                    <a:gd name="connsiteX39" fmla="*/ 9804 w 10000"/>
                    <a:gd name="connsiteY39" fmla="*/ 8099 h 9872"/>
                    <a:gd name="connsiteX40" fmla="*/ 9693 w 10000"/>
                    <a:gd name="connsiteY40" fmla="*/ 8340 h 9872"/>
                    <a:gd name="connsiteX41" fmla="*/ 9568 w 10000"/>
                    <a:gd name="connsiteY41" fmla="*/ 8567 h 9872"/>
                    <a:gd name="connsiteX42" fmla="*/ 9429 w 10000"/>
                    <a:gd name="connsiteY42" fmla="*/ 8767 h 9872"/>
                    <a:gd name="connsiteX43" fmla="*/ 9268 w 10000"/>
                    <a:gd name="connsiteY43" fmla="*/ 8944 h 9872"/>
                    <a:gd name="connsiteX44" fmla="*/ 9090 w 10000"/>
                    <a:gd name="connsiteY44" fmla="*/ 9095 h 9872"/>
                    <a:gd name="connsiteX45" fmla="*/ 8904 w 10000"/>
                    <a:gd name="connsiteY45" fmla="*/ 9213 h 9872"/>
                    <a:gd name="connsiteX46" fmla="*/ 8708 w 10000"/>
                    <a:gd name="connsiteY46" fmla="*/ 9306 h 9872"/>
                    <a:gd name="connsiteX47" fmla="*/ 8501 w 10000"/>
                    <a:gd name="connsiteY47" fmla="*/ 9361 h 9872"/>
                    <a:gd name="connsiteX48" fmla="*/ 8287 w 10000"/>
                    <a:gd name="connsiteY48" fmla="*/ 9380 h 9872"/>
                    <a:gd name="connsiteX49" fmla="*/ 8287 w 10000"/>
                    <a:gd name="connsiteY49" fmla="*/ 9380 h 9872"/>
                    <a:gd name="connsiteX50" fmla="*/ 7812 w 10000"/>
                    <a:gd name="connsiteY50" fmla="*/ 9380 h 9872"/>
                    <a:gd name="connsiteX51" fmla="*/ 7812 w 10000"/>
                    <a:gd name="connsiteY51" fmla="*/ 9872 h 9872"/>
                    <a:gd name="connsiteX52" fmla="*/ 3737 w 10000"/>
                    <a:gd name="connsiteY52" fmla="*/ 9380 h 9872"/>
                    <a:gd name="connsiteX53" fmla="*/ 2188 w 10000"/>
                    <a:gd name="connsiteY53" fmla="*/ 9380 h 9872"/>
                    <a:gd name="connsiteX54" fmla="*/ 1949 w 10000"/>
                    <a:gd name="connsiteY54" fmla="*/ 9361 h 9872"/>
                    <a:gd name="connsiteX55" fmla="*/ 1717 w 10000"/>
                    <a:gd name="connsiteY55" fmla="*/ 9306 h 9872"/>
                    <a:gd name="connsiteX56" fmla="*/ 1495 w 10000"/>
                    <a:gd name="connsiteY56" fmla="*/ 9218 h 9872"/>
                    <a:gd name="connsiteX57" fmla="*/ 1285 w 10000"/>
                    <a:gd name="connsiteY57" fmla="*/ 9104 h 9872"/>
                    <a:gd name="connsiteX58" fmla="*/ 1081 w 10000"/>
                    <a:gd name="connsiteY58" fmla="*/ 8960 h 9872"/>
                    <a:gd name="connsiteX59" fmla="*/ 896 w 10000"/>
                    <a:gd name="connsiteY59" fmla="*/ 8780 h 9872"/>
                    <a:gd name="connsiteX60" fmla="*/ 721 w 10000"/>
                    <a:gd name="connsiteY60" fmla="*/ 8582 h 9872"/>
                    <a:gd name="connsiteX61" fmla="*/ 564 w 10000"/>
                    <a:gd name="connsiteY61" fmla="*/ 8361 h 9872"/>
                    <a:gd name="connsiteX62" fmla="*/ 421 w 10000"/>
                    <a:gd name="connsiteY62" fmla="*/ 8115 h 9872"/>
                    <a:gd name="connsiteX63" fmla="*/ 296 w 10000"/>
                    <a:gd name="connsiteY63" fmla="*/ 7854 h 9872"/>
                    <a:gd name="connsiteX64" fmla="*/ 193 w 10000"/>
                    <a:gd name="connsiteY64" fmla="*/ 7564 h 9872"/>
                    <a:gd name="connsiteX65" fmla="*/ 111 w 10000"/>
                    <a:gd name="connsiteY65" fmla="*/ 7269 h 9872"/>
                    <a:gd name="connsiteX66" fmla="*/ 46 w 10000"/>
                    <a:gd name="connsiteY66" fmla="*/ 6953 h 9872"/>
                    <a:gd name="connsiteX67" fmla="*/ 11 w 10000"/>
                    <a:gd name="connsiteY67" fmla="*/ 6631 h 9872"/>
                    <a:gd name="connsiteX68" fmla="*/ 0 w 10000"/>
                    <a:gd name="connsiteY68" fmla="*/ 6300 h 9872"/>
                    <a:gd name="connsiteX69" fmla="*/ 7 w 10000"/>
                    <a:gd name="connsiteY69" fmla="*/ 5979 h 9872"/>
                    <a:gd name="connsiteX70" fmla="*/ 43 w 10000"/>
                    <a:gd name="connsiteY70" fmla="*/ 5668 h 9872"/>
                    <a:gd name="connsiteX71" fmla="*/ 96 w 10000"/>
                    <a:gd name="connsiteY71" fmla="*/ 5368 h 9872"/>
                    <a:gd name="connsiteX72" fmla="*/ 175 w 10000"/>
                    <a:gd name="connsiteY72" fmla="*/ 5081 h 9872"/>
                    <a:gd name="connsiteX73" fmla="*/ 271 w 10000"/>
                    <a:gd name="connsiteY73" fmla="*/ 4800 h 9872"/>
                    <a:gd name="connsiteX74" fmla="*/ 385 w 10000"/>
                    <a:gd name="connsiteY74" fmla="*/ 4551 h 9872"/>
                    <a:gd name="connsiteX75" fmla="*/ 517 w 10000"/>
                    <a:gd name="connsiteY75" fmla="*/ 4306 h 9872"/>
                    <a:gd name="connsiteX76" fmla="*/ 667 w 10000"/>
                    <a:gd name="connsiteY76" fmla="*/ 4078 h 9872"/>
                    <a:gd name="connsiteX77" fmla="*/ 828 w 10000"/>
                    <a:gd name="connsiteY77" fmla="*/ 3880 h 9872"/>
                    <a:gd name="connsiteX78" fmla="*/ 1003 w 10000"/>
                    <a:gd name="connsiteY78" fmla="*/ 3700 h 9872"/>
                    <a:gd name="connsiteX79" fmla="*/ 1196 w 10000"/>
                    <a:gd name="connsiteY79" fmla="*/ 3544 h 9872"/>
                    <a:gd name="connsiteX80" fmla="*/ 1395 w 10000"/>
                    <a:gd name="connsiteY80" fmla="*/ 3418 h 9872"/>
                    <a:gd name="connsiteX81" fmla="*/ 1431 w 10000"/>
                    <a:gd name="connsiteY81" fmla="*/ 3101 h 9872"/>
                    <a:gd name="connsiteX82" fmla="*/ 1488 w 10000"/>
                    <a:gd name="connsiteY82" fmla="*/ 2800 h 9872"/>
                    <a:gd name="connsiteX83" fmla="*/ 1570 w 10000"/>
                    <a:gd name="connsiteY83" fmla="*/ 2510 h 9872"/>
                    <a:gd name="connsiteX84" fmla="*/ 1670 w 10000"/>
                    <a:gd name="connsiteY84" fmla="*/ 2241 h 9872"/>
                    <a:gd name="connsiteX85" fmla="*/ 1795 w 10000"/>
                    <a:gd name="connsiteY85" fmla="*/ 1986 h 9872"/>
                    <a:gd name="connsiteX86" fmla="*/ 1938 w 10000"/>
                    <a:gd name="connsiteY86" fmla="*/ 1762 h 9872"/>
                    <a:gd name="connsiteX87" fmla="*/ 2095 w 10000"/>
                    <a:gd name="connsiteY87" fmla="*/ 1559 h 9872"/>
                    <a:gd name="connsiteX88" fmla="*/ 2270 w 10000"/>
                    <a:gd name="connsiteY88" fmla="*/ 1371 h 9872"/>
                    <a:gd name="connsiteX89" fmla="*/ 2459 w 10000"/>
                    <a:gd name="connsiteY89" fmla="*/ 1222 h 9872"/>
                    <a:gd name="connsiteX90" fmla="*/ 2655 w 10000"/>
                    <a:gd name="connsiteY90" fmla="*/ 1094 h 9872"/>
                    <a:gd name="connsiteX91" fmla="*/ 2873 w 10000"/>
                    <a:gd name="connsiteY91" fmla="*/ 1011 h 9872"/>
                    <a:gd name="connsiteX92" fmla="*/ 3094 w 10000"/>
                    <a:gd name="connsiteY92" fmla="*/ 950 h 9872"/>
                    <a:gd name="connsiteX93" fmla="*/ 3323 w 10000"/>
                    <a:gd name="connsiteY93" fmla="*/ 930 h 9872"/>
                    <a:gd name="connsiteX94" fmla="*/ 3537 w 10000"/>
                    <a:gd name="connsiteY94" fmla="*/ 950 h 9872"/>
                    <a:gd name="connsiteX95" fmla="*/ 3744 w 10000"/>
                    <a:gd name="connsiteY95" fmla="*/ 995 h 9872"/>
                    <a:gd name="connsiteX96" fmla="*/ 3911 w 10000"/>
                    <a:gd name="connsiteY96" fmla="*/ 773 h 9872"/>
                    <a:gd name="connsiteX97" fmla="*/ 4094 w 10000"/>
                    <a:gd name="connsiteY97" fmla="*/ 578 h 9872"/>
                    <a:gd name="connsiteX98" fmla="*/ 4290 w 10000"/>
                    <a:gd name="connsiteY98" fmla="*/ 401 h 9872"/>
                    <a:gd name="connsiteX99" fmla="*/ 4490 w 10000"/>
                    <a:gd name="connsiteY99" fmla="*/ 261 h 9872"/>
                    <a:gd name="connsiteX100" fmla="*/ 4707 w 10000"/>
                    <a:gd name="connsiteY100" fmla="*/ 146 h 9872"/>
                    <a:gd name="connsiteX101" fmla="*/ 4925 w 10000"/>
                    <a:gd name="connsiteY101" fmla="*/ 66 h 9872"/>
                    <a:gd name="connsiteX102" fmla="*/ 5157 w 10000"/>
                    <a:gd name="connsiteY102" fmla="*/ 18 h 9872"/>
                    <a:gd name="connsiteX103" fmla="*/ 5389 w 10000"/>
                    <a:gd name="connsiteY103" fmla="*/ 0 h 9872"/>
                    <a:gd name="connsiteX0" fmla="*/ 5389 w 10000"/>
                    <a:gd name="connsiteY0" fmla="*/ 0 h 9502"/>
                    <a:gd name="connsiteX1" fmla="*/ 5621 w 10000"/>
                    <a:gd name="connsiteY1" fmla="*/ 14 h 9502"/>
                    <a:gd name="connsiteX2" fmla="*/ 5846 w 10000"/>
                    <a:gd name="connsiteY2" fmla="*/ 67 h 9502"/>
                    <a:gd name="connsiteX3" fmla="*/ 6067 w 10000"/>
                    <a:gd name="connsiteY3" fmla="*/ 148 h 9502"/>
                    <a:gd name="connsiteX4" fmla="*/ 6278 w 10000"/>
                    <a:gd name="connsiteY4" fmla="*/ 259 h 9502"/>
                    <a:gd name="connsiteX5" fmla="*/ 6478 w 10000"/>
                    <a:gd name="connsiteY5" fmla="*/ 392 h 9502"/>
                    <a:gd name="connsiteX6" fmla="*/ 6667 w 10000"/>
                    <a:gd name="connsiteY6" fmla="*/ 559 h 9502"/>
                    <a:gd name="connsiteX7" fmla="*/ 6842 w 10000"/>
                    <a:gd name="connsiteY7" fmla="*/ 754 h 9502"/>
                    <a:gd name="connsiteX8" fmla="*/ 7002 w 10000"/>
                    <a:gd name="connsiteY8" fmla="*/ 967 h 9502"/>
                    <a:gd name="connsiteX9" fmla="*/ 7148 w 10000"/>
                    <a:gd name="connsiteY9" fmla="*/ 1207 h 9502"/>
                    <a:gd name="connsiteX10" fmla="*/ 7284 w 10000"/>
                    <a:gd name="connsiteY10" fmla="*/ 1468 h 9502"/>
                    <a:gd name="connsiteX11" fmla="*/ 7395 w 10000"/>
                    <a:gd name="connsiteY11" fmla="*/ 1742 h 9502"/>
                    <a:gd name="connsiteX12" fmla="*/ 7484 w 10000"/>
                    <a:gd name="connsiteY12" fmla="*/ 2036 h 9502"/>
                    <a:gd name="connsiteX13" fmla="*/ 7705 w 10000"/>
                    <a:gd name="connsiteY13" fmla="*/ 2099 h 9502"/>
                    <a:gd name="connsiteX14" fmla="*/ 7912 w 10000"/>
                    <a:gd name="connsiteY14" fmla="*/ 2185 h 9502"/>
                    <a:gd name="connsiteX15" fmla="*/ 8108 w 10000"/>
                    <a:gd name="connsiteY15" fmla="*/ 2313 h 9502"/>
                    <a:gd name="connsiteX16" fmla="*/ 8294 w 10000"/>
                    <a:gd name="connsiteY16" fmla="*/ 2465 h 9502"/>
                    <a:gd name="connsiteX17" fmla="*/ 8465 w 10000"/>
                    <a:gd name="connsiteY17" fmla="*/ 2644 h 9502"/>
                    <a:gd name="connsiteX18" fmla="*/ 8619 w 10000"/>
                    <a:gd name="connsiteY18" fmla="*/ 2847 h 9502"/>
                    <a:gd name="connsiteX19" fmla="*/ 8762 w 10000"/>
                    <a:gd name="connsiteY19" fmla="*/ 3062 h 9502"/>
                    <a:gd name="connsiteX20" fmla="*/ 8883 w 10000"/>
                    <a:gd name="connsiteY20" fmla="*/ 3313 h 9502"/>
                    <a:gd name="connsiteX21" fmla="*/ 8986 w 10000"/>
                    <a:gd name="connsiteY21" fmla="*/ 3580 h 9502"/>
                    <a:gd name="connsiteX22" fmla="*/ 9069 w 10000"/>
                    <a:gd name="connsiteY22" fmla="*/ 3859 h 9502"/>
                    <a:gd name="connsiteX23" fmla="*/ 9129 w 10000"/>
                    <a:gd name="connsiteY23" fmla="*/ 4161 h 9502"/>
                    <a:gd name="connsiteX24" fmla="*/ 9168 w 10000"/>
                    <a:gd name="connsiteY24" fmla="*/ 4470 h 9502"/>
                    <a:gd name="connsiteX25" fmla="*/ 9183 w 10000"/>
                    <a:gd name="connsiteY25" fmla="*/ 4792 h 9502"/>
                    <a:gd name="connsiteX26" fmla="*/ 9176 w 10000"/>
                    <a:gd name="connsiteY26" fmla="*/ 4955 h 9502"/>
                    <a:gd name="connsiteX27" fmla="*/ 9340 w 10000"/>
                    <a:gd name="connsiteY27" fmla="*/ 5119 h 9502"/>
                    <a:gd name="connsiteX28" fmla="*/ 9486 w 10000"/>
                    <a:gd name="connsiteY28" fmla="*/ 5296 h 9502"/>
                    <a:gd name="connsiteX29" fmla="*/ 9618 w 10000"/>
                    <a:gd name="connsiteY29" fmla="*/ 5503 h 9502"/>
                    <a:gd name="connsiteX30" fmla="*/ 9729 w 10000"/>
                    <a:gd name="connsiteY30" fmla="*/ 5730 h 9502"/>
                    <a:gd name="connsiteX31" fmla="*/ 9825 w 10000"/>
                    <a:gd name="connsiteY31" fmla="*/ 5969 h 9502"/>
                    <a:gd name="connsiteX32" fmla="*/ 9904 w 10000"/>
                    <a:gd name="connsiteY32" fmla="*/ 6219 h 9502"/>
                    <a:gd name="connsiteX33" fmla="*/ 9957 w 10000"/>
                    <a:gd name="connsiteY33" fmla="*/ 6489 h 9502"/>
                    <a:gd name="connsiteX34" fmla="*/ 9993 w 10000"/>
                    <a:gd name="connsiteY34" fmla="*/ 6767 h 9502"/>
                    <a:gd name="connsiteX35" fmla="*/ 10000 w 10000"/>
                    <a:gd name="connsiteY35" fmla="*/ 7052 h 9502"/>
                    <a:gd name="connsiteX36" fmla="*/ 9989 w 10000"/>
                    <a:gd name="connsiteY36" fmla="*/ 7358 h 9502"/>
                    <a:gd name="connsiteX37" fmla="*/ 9950 w 10000"/>
                    <a:gd name="connsiteY37" fmla="*/ 7652 h 9502"/>
                    <a:gd name="connsiteX38" fmla="*/ 9889 w 10000"/>
                    <a:gd name="connsiteY38" fmla="*/ 7940 h 9502"/>
                    <a:gd name="connsiteX39" fmla="*/ 9804 w 10000"/>
                    <a:gd name="connsiteY39" fmla="*/ 8204 h 9502"/>
                    <a:gd name="connsiteX40" fmla="*/ 9693 w 10000"/>
                    <a:gd name="connsiteY40" fmla="*/ 8448 h 9502"/>
                    <a:gd name="connsiteX41" fmla="*/ 9568 w 10000"/>
                    <a:gd name="connsiteY41" fmla="*/ 8678 h 9502"/>
                    <a:gd name="connsiteX42" fmla="*/ 9429 w 10000"/>
                    <a:gd name="connsiteY42" fmla="*/ 8881 h 9502"/>
                    <a:gd name="connsiteX43" fmla="*/ 9268 w 10000"/>
                    <a:gd name="connsiteY43" fmla="*/ 9060 h 9502"/>
                    <a:gd name="connsiteX44" fmla="*/ 9090 w 10000"/>
                    <a:gd name="connsiteY44" fmla="*/ 9213 h 9502"/>
                    <a:gd name="connsiteX45" fmla="*/ 8904 w 10000"/>
                    <a:gd name="connsiteY45" fmla="*/ 9332 h 9502"/>
                    <a:gd name="connsiteX46" fmla="*/ 8708 w 10000"/>
                    <a:gd name="connsiteY46" fmla="*/ 9427 h 9502"/>
                    <a:gd name="connsiteX47" fmla="*/ 8501 w 10000"/>
                    <a:gd name="connsiteY47" fmla="*/ 9482 h 9502"/>
                    <a:gd name="connsiteX48" fmla="*/ 8287 w 10000"/>
                    <a:gd name="connsiteY48" fmla="*/ 9502 h 9502"/>
                    <a:gd name="connsiteX49" fmla="*/ 8287 w 10000"/>
                    <a:gd name="connsiteY49" fmla="*/ 9502 h 9502"/>
                    <a:gd name="connsiteX50" fmla="*/ 7812 w 10000"/>
                    <a:gd name="connsiteY50" fmla="*/ 9502 h 9502"/>
                    <a:gd name="connsiteX51" fmla="*/ 3737 w 10000"/>
                    <a:gd name="connsiteY51" fmla="*/ 9502 h 9502"/>
                    <a:gd name="connsiteX52" fmla="*/ 2188 w 10000"/>
                    <a:gd name="connsiteY52" fmla="*/ 9502 h 9502"/>
                    <a:gd name="connsiteX53" fmla="*/ 1949 w 10000"/>
                    <a:gd name="connsiteY53" fmla="*/ 9482 h 9502"/>
                    <a:gd name="connsiteX54" fmla="*/ 1717 w 10000"/>
                    <a:gd name="connsiteY54" fmla="*/ 9427 h 9502"/>
                    <a:gd name="connsiteX55" fmla="*/ 1495 w 10000"/>
                    <a:gd name="connsiteY55" fmla="*/ 9338 h 9502"/>
                    <a:gd name="connsiteX56" fmla="*/ 1285 w 10000"/>
                    <a:gd name="connsiteY56" fmla="*/ 9222 h 9502"/>
                    <a:gd name="connsiteX57" fmla="*/ 1081 w 10000"/>
                    <a:gd name="connsiteY57" fmla="*/ 9076 h 9502"/>
                    <a:gd name="connsiteX58" fmla="*/ 896 w 10000"/>
                    <a:gd name="connsiteY58" fmla="*/ 8894 h 9502"/>
                    <a:gd name="connsiteX59" fmla="*/ 721 w 10000"/>
                    <a:gd name="connsiteY59" fmla="*/ 8693 h 9502"/>
                    <a:gd name="connsiteX60" fmla="*/ 564 w 10000"/>
                    <a:gd name="connsiteY60" fmla="*/ 8469 h 9502"/>
                    <a:gd name="connsiteX61" fmla="*/ 421 w 10000"/>
                    <a:gd name="connsiteY61" fmla="*/ 8220 h 9502"/>
                    <a:gd name="connsiteX62" fmla="*/ 296 w 10000"/>
                    <a:gd name="connsiteY62" fmla="*/ 7956 h 9502"/>
                    <a:gd name="connsiteX63" fmla="*/ 193 w 10000"/>
                    <a:gd name="connsiteY63" fmla="*/ 7662 h 9502"/>
                    <a:gd name="connsiteX64" fmla="*/ 111 w 10000"/>
                    <a:gd name="connsiteY64" fmla="*/ 7363 h 9502"/>
                    <a:gd name="connsiteX65" fmla="*/ 46 w 10000"/>
                    <a:gd name="connsiteY65" fmla="*/ 7043 h 9502"/>
                    <a:gd name="connsiteX66" fmla="*/ 11 w 10000"/>
                    <a:gd name="connsiteY66" fmla="*/ 6717 h 9502"/>
                    <a:gd name="connsiteX67" fmla="*/ 0 w 10000"/>
                    <a:gd name="connsiteY67" fmla="*/ 6382 h 9502"/>
                    <a:gd name="connsiteX68" fmla="*/ 7 w 10000"/>
                    <a:gd name="connsiteY68" fmla="*/ 6057 h 9502"/>
                    <a:gd name="connsiteX69" fmla="*/ 43 w 10000"/>
                    <a:gd name="connsiteY69" fmla="*/ 5741 h 9502"/>
                    <a:gd name="connsiteX70" fmla="*/ 96 w 10000"/>
                    <a:gd name="connsiteY70" fmla="*/ 5438 h 9502"/>
                    <a:gd name="connsiteX71" fmla="*/ 175 w 10000"/>
                    <a:gd name="connsiteY71" fmla="*/ 5147 h 9502"/>
                    <a:gd name="connsiteX72" fmla="*/ 271 w 10000"/>
                    <a:gd name="connsiteY72" fmla="*/ 4862 h 9502"/>
                    <a:gd name="connsiteX73" fmla="*/ 385 w 10000"/>
                    <a:gd name="connsiteY73" fmla="*/ 4610 h 9502"/>
                    <a:gd name="connsiteX74" fmla="*/ 517 w 10000"/>
                    <a:gd name="connsiteY74" fmla="*/ 4362 h 9502"/>
                    <a:gd name="connsiteX75" fmla="*/ 667 w 10000"/>
                    <a:gd name="connsiteY75" fmla="*/ 4131 h 9502"/>
                    <a:gd name="connsiteX76" fmla="*/ 828 w 10000"/>
                    <a:gd name="connsiteY76" fmla="*/ 3930 h 9502"/>
                    <a:gd name="connsiteX77" fmla="*/ 1003 w 10000"/>
                    <a:gd name="connsiteY77" fmla="*/ 3748 h 9502"/>
                    <a:gd name="connsiteX78" fmla="*/ 1196 w 10000"/>
                    <a:gd name="connsiteY78" fmla="*/ 3590 h 9502"/>
                    <a:gd name="connsiteX79" fmla="*/ 1395 w 10000"/>
                    <a:gd name="connsiteY79" fmla="*/ 3462 h 9502"/>
                    <a:gd name="connsiteX80" fmla="*/ 1431 w 10000"/>
                    <a:gd name="connsiteY80" fmla="*/ 3141 h 9502"/>
                    <a:gd name="connsiteX81" fmla="*/ 1488 w 10000"/>
                    <a:gd name="connsiteY81" fmla="*/ 2836 h 9502"/>
                    <a:gd name="connsiteX82" fmla="*/ 1570 w 10000"/>
                    <a:gd name="connsiteY82" fmla="*/ 2543 h 9502"/>
                    <a:gd name="connsiteX83" fmla="*/ 1670 w 10000"/>
                    <a:gd name="connsiteY83" fmla="*/ 2270 h 9502"/>
                    <a:gd name="connsiteX84" fmla="*/ 1795 w 10000"/>
                    <a:gd name="connsiteY84" fmla="*/ 2012 h 9502"/>
                    <a:gd name="connsiteX85" fmla="*/ 1938 w 10000"/>
                    <a:gd name="connsiteY85" fmla="*/ 1785 h 9502"/>
                    <a:gd name="connsiteX86" fmla="*/ 2095 w 10000"/>
                    <a:gd name="connsiteY86" fmla="*/ 1579 h 9502"/>
                    <a:gd name="connsiteX87" fmla="*/ 2270 w 10000"/>
                    <a:gd name="connsiteY87" fmla="*/ 1389 h 9502"/>
                    <a:gd name="connsiteX88" fmla="*/ 2459 w 10000"/>
                    <a:gd name="connsiteY88" fmla="*/ 1238 h 9502"/>
                    <a:gd name="connsiteX89" fmla="*/ 2655 w 10000"/>
                    <a:gd name="connsiteY89" fmla="*/ 1108 h 9502"/>
                    <a:gd name="connsiteX90" fmla="*/ 2873 w 10000"/>
                    <a:gd name="connsiteY90" fmla="*/ 1024 h 9502"/>
                    <a:gd name="connsiteX91" fmla="*/ 3094 w 10000"/>
                    <a:gd name="connsiteY91" fmla="*/ 962 h 9502"/>
                    <a:gd name="connsiteX92" fmla="*/ 3323 w 10000"/>
                    <a:gd name="connsiteY92" fmla="*/ 942 h 9502"/>
                    <a:gd name="connsiteX93" fmla="*/ 3537 w 10000"/>
                    <a:gd name="connsiteY93" fmla="*/ 962 h 9502"/>
                    <a:gd name="connsiteX94" fmla="*/ 3744 w 10000"/>
                    <a:gd name="connsiteY94" fmla="*/ 1008 h 9502"/>
                    <a:gd name="connsiteX95" fmla="*/ 3911 w 10000"/>
                    <a:gd name="connsiteY95" fmla="*/ 783 h 9502"/>
                    <a:gd name="connsiteX96" fmla="*/ 4094 w 10000"/>
                    <a:gd name="connsiteY96" fmla="*/ 585 h 9502"/>
                    <a:gd name="connsiteX97" fmla="*/ 4290 w 10000"/>
                    <a:gd name="connsiteY97" fmla="*/ 406 h 9502"/>
                    <a:gd name="connsiteX98" fmla="*/ 4490 w 10000"/>
                    <a:gd name="connsiteY98" fmla="*/ 264 h 9502"/>
                    <a:gd name="connsiteX99" fmla="*/ 4707 w 10000"/>
                    <a:gd name="connsiteY99" fmla="*/ 148 h 9502"/>
                    <a:gd name="connsiteX100" fmla="*/ 4925 w 10000"/>
                    <a:gd name="connsiteY100" fmla="*/ 67 h 9502"/>
                    <a:gd name="connsiteX101" fmla="*/ 5157 w 10000"/>
                    <a:gd name="connsiteY101" fmla="*/ 18 h 9502"/>
                    <a:gd name="connsiteX102" fmla="*/ 5389 w 10000"/>
                    <a:gd name="connsiteY102" fmla="*/ 0 h 9502"/>
                    <a:gd name="connsiteX0" fmla="*/ 5389 w 10000"/>
                    <a:gd name="connsiteY0" fmla="*/ 0 h 10000"/>
                    <a:gd name="connsiteX1" fmla="*/ 5621 w 10000"/>
                    <a:gd name="connsiteY1" fmla="*/ 15 h 10000"/>
                    <a:gd name="connsiteX2" fmla="*/ 5846 w 10000"/>
                    <a:gd name="connsiteY2" fmla="*/ 71 h 10000"/>
                    <a:gd name="connsiteX3" fmla="*/ 6067 w 10000"/>
                    <a:gd name="connsiteY3" fmla="*/ 156 h 10000"/>
                    <a:gd name="connsiteX4" fmla="*/ 6278 w 10000"/>
                    <a:gd name="connsiteY4" fmla="*/ 273 h 10000"/>
                    <a:gd name="connsiteX5" fmla="*/ 6478 w 10000"/>
                    <a:gd name="connsiteY5" fmla="*/ 413 h 10000"/>
                    <a:gd name="connsiteX6" fmla="*/ 6667 w 10000"/>
                    <a:gd name="connsiteY6" fmla="*/ 588 h 10000"/>
                    <a:gd name="connsiteX7" fmla="*/ 6842 w 10000"/>
                    <a:gd name="connsiteY7" fmla="*/ 794 h 10000"/>
                    <a:gd name="connsiteX8" fmla="*/ 7002 w 10000"/>
                    <a:gd name="connsiteY8" fmla="*/ 1018 h 10000"/>
                    <a:gd name="connsiteX9" fmla="*/ 7148 w 10000"/>
                    <a:gd name="connsiteY9" fmla="*/ 1270 h 10000"/>
                    <a:gd name="connsiteX10" fmla="*/ 7284 w 10000"/>
                    <a:gd name="connsiteY10" fmla="*/ 1545 h 10000"/>
                    <a:gd name="connsiteX11" fmla="*/ 7395 w 10000"/>
                    <a:gd name="connsiteY11" fmla="*/ 1833 h 10000"/>
                    <a:gd name="connsiteX12" fmla="*/ 7484 w 10000"/>
                    <a:gd name="connsiteY12" fmla="*/ 2143 h 10000"/>
                    <a:gd name="connsiteX13" fmla="*/ 7705 w 10000"/>
                    <a:gd name="connsiteY13" fmla="*/ 2209 h 10000"/>
                    <a:gd name="connsiteX14" fmla="*/ 7912 w 10000"/>
                    <a:gd name="connsiteY14" fmla="*/ 2300 h 10000"/>
                    <a:gd name="connsiteX15" fmla="*/ 8108 w 10000"/>
                    <a:gd name="connsiteY15" fmla="*/ 2434 h 10000"/>
                    <a:gd name="connsiteX16" fmla="*/ 8294 w 10000"/>
                    <a:gd name="connsiteY16" fmla="*/ 2594 h 10000"/>
                    <a:gd name="connsiteX17" fmla="*/ 8465 w 10000"/>
                    <a:gd name="connsiteY17" fmla="*/ 2783 h 10000"/>
                    <a:gd name="connsiteX18" fmla="*/ 8619 w 10000"/>
                    <a:gd name="connsiteY18" fmla="*/ 2996 h 10000"/>
                    <a:gd name="connsiteX19" fmla="*/ 8762 w 10000"/>
                    <a:gd name="connsiteY19" fmla="*/ 3222 h 10000"/>
                    <a:gd name="connsiteX20" fmla="*/ 8883 w 10000"/>
                    <a:gd name="connsiteY20" fmla="*/ 3487 h 10000"/>
                    <a:gd name="connsiteX21" fmla="*/ 8986 w 10000"/>
                    <a:gd name="connsiteY21" fmla="*/ 3768 h 10000"/>
                    <a:gd name="connsiteX22" fmla="*/ 9069 w 10000"/>
                    <a:gd name="connsiteY22" fmla="*/ 4061 h 10000"/>
                    <a:gd name="connsiteX23" fmla="*/ 9129 w 10000"/>
                    <a:gd name="connsiteY23" fmla="*/ 4379 h 10000"/>
                    <a:gd name="connsiteX24" fmla="*/ 9168 w 10000"/>
                    <a:gd name="connsiteY24" fmla="*/ 4704 h 10000"/>
                    <a:gd name="connsiteX25" fmla="*/ 9183 w 10000"/>
                    <a:gd name="connsiteY25" fmla="*/ 5043 h 10000"/>
                    <a:gd name="connsiteX26" fmla="*/ 9176 w 10000"/>
                    <a:gd name="connsiteY26" fmla="*/ 5215 h 10000"/>
                    <a:gd name="connsiteX27" fmla="*/ 9340 w 10000"/>
                    <a:gd name="connsiteY27" fmla="*/ 5387 h 10000"/>
                    <a:gd name="connsiteX28" fmla="*/ 9486 w 10000"/>
                    <a:gd name="connsiteY28" fmla="*/ 5574 h 10000"/>
                    <a:gd name="connsiteX29" fmla="*/ 9618 w 10000"/>
                    <a:gd name="connsiteY29" fmla="*/ 5791 h 10000"/>
                    <a:gd name="connsiteX30" fmla="*/ 9729 w 10000"/>
                    <a:gd name="connsiteY30" fmla="*/ 6030 h 10000"/>
                    <a:gd name="connsiteX31" fmla="*/ 9825 w 10000"/>
                    <a:gd name="connsiteY31" fmla="*/ 6282 h 10000"/>
                    <a:gd name="connsiteX32" fmla="*/ 9904 w 10000"/>
                    <a:gd name="connsiteY32" fmla="*/ 6545 h 10000"/>
                    <a:gd name="connsiteX33" fmla="*/ 9957 w 10000"/>
                    <a:gd name="connsiteY33" fmla="*/ 6829 h 10000"/>
                    <a:gd name="connsiteX34" fmla="*/ 9993 w 10000"/>
                    <a:gd name="connsiteY34" fmla="*/ 7122 h 10000"/>
                    <a:gd name="connsiteX35" fmla="*/ 10000 w 10000"/>
                    <a:gd name="connsiteY35" fmla="*/ 7422 h 10000"/>
                    <a:gd name="connsiteX36" fmla="*/ 9989 w 10000"/>
                    <a:gd name="connsiteY36" fmla="*/ 7744 h 10000"/>
                    <a:gd name="connsiteX37" fmla="*/ 9950 w 10000"/>
                    <a:gd name="connsiteY37" fmla="*/ 8053 h 10000"/>
                    <a:gd name="connsiteX38" fmla="*/ 9889 w 10000"/>
                    <a:gd name="connsiteY38" fmla="*/ 8356 h 10000"/>
                    <a:gd name="connsiteX39" fmla="*/ 9804 w 10000"/>
                    <a:gd name="connsiteY39" fmla="*/ 8634 h 10000"/>
                    <a:gd name="connsiteX40" fmla="*/ 9693 w 10000"/>
                    <a:gd name="connsiteY40" fmla="*/ 8891 h 10000"/>
                    <a:gd name="connsiteX41" fmla="*/ 9568 w 10000"/>
                    <a:gd name="connsiteY41" fmla="*/ 9133 h 10000"/>
                    <a:gd name="connsiteX42" fmla="*/ 9429 w 10000"/>
                    <a:gd name="connsiteY42" fmla="*/ 9346 h 10000"/>
                    <a:gd name="connsiteX43" fmla="*/ 9268 w 10000"/>
                    <a:gd name="connsiteY43" fmla="*/ 9535 h 10000"/>
                    <a:gd name="connsiteX44" fmla="*/ 9090 w 10000"/>
                    <a:gd name="connsiteY44" fmla="*/ 9696 h 10000"/>
                    <a:gd name="connsiteX45" fmla="*/ 8904 w 10000"/>
                    <a:gd name="connsiteY45" fmla="*/ 9821 h 10000"/>
                    <a:gd name="connsiteX46" fmla="*/ 8708 w 10000"/>
                    <a:gd name="connsiteY46" fmla="*/ 9921 h 10000"/>
                    <a:gd name="connsiteX47" fmla="*/ 8501 w 10000"/>
                    <a:gd name="connsiteY47" fmla="*/ 9979 h 10000"/>
                    <a:gd name="connsiteX48" fmla="*/ 8287 w 10000"/>
                    <a:gd name="connsiteY48" fmla="*/ 10000 h 10000"/>
                    <a:gd name="connsiteX49" fmla="*/ 8287 w 10000"/>
                    <a:gd name="connsiteY49" fmla="*/ 10000 h 10000"/>
                    <a:gd name="connsiteX50" fmla="*/ 3737 w 10000"/>
                    <a:gd name="connsiteY50" fmla="*/ 10000 h 10000"/>
                    <a:gd name="connsiteX51" fmla="*/ 2188 w 10000"/>
                    <a:gd name="connsiteY51" fmla="*/ 10000 h 10000"/>
                    <a:gd name="connsiteX52" fmla="*/ 1949 w 10000"/>
                    <a:gd name="connsiteY52" fmla="*/ 9979 h 10000"/>
                    <a:gd name="connsiteX53" fmla="*/ 1717 w 10000"/>
                    <a:gd name="connsiteY53" fmla="*/ 9921 h 10000"/>
                    <a:gd name="connsiteX54" fmla="*/ 1495 w 10000"/>
                    <a:gd name="connsiteY54" fmla="*/ 9827 h 10000"/>
                    <a:gd name="connsiteX55" fmla="*/ 1285 w 10000"/>
                    <a:gd name="connsiteY55" fmla="*/ 9705 h 10000"/>
                    <a:gd name="connsiteX56" fmla="*/ 1081 w 10000"/>
                    <a:gd name="connsiteY56" fmla="*/ 9552 h 10000"/>
                    <a:gd name="connsiteX57" fmla="*/ 896 w 10000"/>
                    <a:gd name="connsiteY57" fmla="*/ 9360 h 10000"/>
                    <a:gd name="connsiteX58" fmla="*/ 721 w 10000"/>
                    <a:gd name="connsiteY58" fmla="*/ 9149 h 10000"/>
                    <a:gd name="connsiteX59" fmla="*/ 564 w 10000"/>
                    <a:gd name="connsiteY59" fmla="*/ 8913 h 10000"/>
                    <a:gd name="connsiteX60" fmla="*/ 421 w 10000"/>
                    <a:gd name="connsiteY60" fmla="*/ 8651 h 10000"/>
                    <a:gd name="connsiteX61" fmla="*/ 296 w 10000"/>
                    <a:gd name="connsiteY61" fmla="*/ 8373 h 10000"/>
                    <a:gd name="connsiteX62" fmla="*/ 193 w 10000"/>
                    <a:gd name="connsiteY62" fmla="*/ 8064 h 10000"/>
                    <a:gd name="connsiteX63" fmla="*/ 111 w 10000"/>
                    <a:gd name="connsiteY63" fmla="*/ 7749 h 10000"/>
                    <a:gd name="connsiteX64" fmla="*/ 46 w 10000"/>
                    <a:gd name="connsiteY64" fmla="*/ 7412 h 10000"/>
                    <a:gd name="connsiteX65" fmla="*/ 11 w 10000"/>
                    <a:gd name="connsiteY65" fmla="*/ 7069 h 10000"/>
                    <a:gd name="connsiteX66" fmla="*/ 0 w 10000"/>
                    <a:gd name="connsiteY66" fmla="*/ 6716 h 10000"/>
                    <a:gd name="connsiteX67" fmla="*/ 7 w 10000"/>
                    <a:gd name="connsiteY67" fmla="*/ 6374 h 10000"/>
                    <a:gd name="connsiteX68" fmla="*/ 43 w 10000"/>
                    <a:gd name="connsiteY68" fmla="*/ 6042 h 10000"/>
                    <a:gd name="connsiteX69" fmla="*/ 96 w 10000"/>
                    <a:gd name="connsiteY69" fmla="*/ 5723 h 10000"/>
                    <a:gd name="connsiteX70" fmla="*/ 175 w 10000"/>
                    <a:gd name="connsiteY70" fmla="*/ 5417 h 10000"/>
                    <a:gd name="connsiteX71" fmla="*/ 271 w 10000"/>
                    <a:gd name="connsiteY71" fmla="*/ 5117 h 10000"/>
                    <a:gd name="connsiteX72" fmla="*/ 385 w 10000"/>
                    <a:gd name="connsiteY72" fmla="*/ 4852 h 10000"/>
                    <a:gd name="connsiteX73" fmla="*/ 517 w 10000"/>
                    <a:gd name="connsiteY73" fmla="*/ 4591 h 10000"/>
                    <a:gd name="connsiteX74" fmla="*/ 667 w 10000"/>
                    <a:gd name="connsiteY74" fmla="*/ 4348 h 10000"/>
                    <a:gd name="connsiteX75" fmla="*/ 828 w 10000"/>
                    <a:gd name="connsiteY75" fmla="*/ 4136 h 10000"/>
                    <a:gd name="connsiteX76" fmla="*/ 1003 w 10000"/>
                    <a:gd name="connsiteY76" fmla="*/ 3944 h 10000"/>
                    <a:gd name="connsiteX77" fmla="*/ 1196 w 10000"/>
                    <a:gd name="connsiteY77" fmla="*/ 3778 h 10000"/>
                    <a:gd name="connsiteX78" fmla="*/ 1395 w 10000"/>
                    <a:gd name="connsiteY78" fmla="*/ 3643 h 10000"/>
                    <a:gd name="connsiteX79" fmla="*/ 1431 w 10000"/>
                    <a:gd name="connsiteY79" fmla="*/ 3306 h 10000"/>
                    <a:gd name="connsiteX80" fmla="*/ 1488 w 10000"/>
                    <a:gd name="connsiteY80" fmla="*/ 2985 h 10000"/>
                    <a:gd name="connsiteX81" fmla="*/ 1570 w 10000"/>
                    <a:gd name="connsiteY81" fmla="*/ 2676 h 10000"/>
                    <a:gd name="connsiteX82" fmla="*/ 1670 w 10000"/>
                    <a:gd name="connsiteY82" fmla="*/ 2389 h 10000"/>
                    <a:gd name="connsiteX83" fmla="*/ 1795 w 10000"/>
                    <a:gd name="connsiteY83" fmla="*/ 2117 h 10000"/>
                    <a:gd name="connsiteX84" fmla="*/ 1938 w 10000"/>
                    <a:gd name="connsiteY84" fmla="*/ 1879 h 10000"/>
                    <a:gd name="connsiteX85" fmla="*/ 2095 w 10000"/>
                    <a:gd name="connsiteY85" fmla="*/ 1662 h 10000"/>
                    <a:gd name="connsiteX86" fmla="*/ 2270 w 10000"/>
                    <a:gd name="connsiteY86" fmla="*/ 1462 h 10000"/>
                    <a:gd name="connsiteX87" fmla="*/ 2459 w 10000"/>
                    <a:gd name="connsiteY87" fmla="*/ 1303 h 10000"/>
                    <a:gd name="connsiteX88" fmla="*/ 2655 w 10000"/>
                    <a:gd name="connsiteY88" fmla="*/ 1166 h 10000"/>
                    <a:gd name="connsiteX89" fmla="*/ 2873 w 10000"/>
                    <a:gd name="connsiteY89" fmla="*/ 1078 h 10000"/>
                    <a:gd name="connsiteX90" fmla="*/ 3094 w 10000"/>
                    <a:gd name="connsiteY90" fmla="*/ 1012 h 10000"/>
                    <a:gd name="connsiteX91" fmla="*/ 3323 w 10000"/>
                    <a:gd name="connsiteY91" fmla="*/ 991 h 10000"/>
                    <a:gd name="connsiteX92" fmla="*/ 3537 w 10000"/>
                    <a:gd name="connsiteY92" fmla="*/ 1012 h 10000"/>
                    <a:gd name="connsiteX93" fmla="*/ 3744 w 10000"/>
                    <a:gd name="connsiteY93" fmla="*/ 1061 h 10000"/>
                    <a:gd name="connsiteX94" fmla="*/ 3911 w 10000"/>
                    <a:gd name="connsiteY94" fmla="*/ 824 h 10000"/>
                    <a:gd name="connsiteX95" fmla="*/ 4094 w 10000"/>
                    <a:gd name="connsiteY95" fmla="*/ 616 h 10000"/>
                    <a:gd name="connsiteX96" fmla="*/ 4290 w 10000"/>
                    <a:gd name="connsiteY96" fmla="*/ 427 h 10000"/>
                    <a:gd name="connsiteX97" fmla="*/ 4490 w 10000"/>
                    <a:gd name="connsiteY97" fmla="*/ 278 h 10000"/>
                    <a:gd name="connsiteX98" fmla="*/ 4707 w 10000"/>
                    <a:gd name="connsiteY98" fmla="*/ 156 h 10000"/>
                    <a:gd name="connsiteX99" fmla="*/ 4925 w 10000"/>
                    <a:gd name="connsiteY99" fmla="*/ 71 h 10000"/>
                    <a:gd name="connsiteX100" fmla="*/ 5157 w 10000"/>
                    <a:gd name="connsiteY100" fmla="*/ 19 h 10000"/>
                    <a:gd name="connsiteX101" fmla="*/ 5389 w 10000"/>
                    <a:gd name="connsiteY101" fmla="*/ 0 h 10000"/>
                    <a:gd name="connsiteX0" fmla="*/ 5389 w 10000"/>
                    <a:gd name="connsiteY0" fmla="*/ 0 h 10000"/>
                    <a:gd name="connsiteX1" fmla="*/ 5621 w 10000"/>
                    <a:gd name="connsiteY1" fmla="*/ 15 h 10000"/>
                    <a:gd name="connsiteX2" fmla="*/ 5846 w 10000"/>
                    <a:gd name="connsiteY2" fmla="*/ 71 h 10000"/>
                    <a:gd name="connsiteX3" fmla="*/ 6067 w 10000"/>
                    <a:gd name="connsiteY3" fmla="*/ 156 h 10000"/>
                    <a:gd name="connsiteX4" fmla="*/ 6278 w 10000"/>
                    <a:gd name="connsiteY4" fmla="*/ 273 h 10000"/>
                    <a:gd name="connsiteX5" fmla="*/ 6478 w 10000"/>
                    <a:gd name="connsiteY5" fmla="*/ 413 h 10000"/>
                    <a:gd name="connsiteX6" fmla="*/ 6667 w 10000"/>
                    <a:gd name="connsiteY6" fmla="*/ 588 h 10000"/>
                    <a:gd name="connsiteX7" fmla="*/ 6842 w 10000"/>
                    <a:gd name="connsiteY7" fmla="*/ 794 h 10000"/>
                    <a:gd name="connsiteX8" fmla="*/ 7002 w 10000"/>
                    <a:gd name="connsiteY8" fmla="*/ 1018 h 10000"/>
                    <a:gd name="connsiteX9" fmla="*/ 7148 w 10000"/>
                    <a:gd name="connsiteY9" fmla="*/ 1270 h 10000"/>
                    <a:gd name="connsiteX10" fmla="*/ 7284 w 10000"/>
                    <a:gd name="connsiteY10" fmla="*/ 1545 h 10000"/>
                    <a:gd name="connsiteX11" fmla="*/ 7395 w 10000"/>
                    <a:gd name="connsiteY11" fmla="*/ 1833 h 10000"/>
                    <a:gd name="connsiteX12" fmla="*/ 7484 w 10000"/>
                    <a:gd name="connsiteY12" fmla="*/ 2143 h 10000"/>
                    <a:gd name="connsiteX13" fmla="*/ 7705 w 10000"/>
                    <a:gd name="connsiteY13" fmla="*/ 2209 h 10000"/>
                    <a:gd name="connsiteX14" fmla="*/ 7912 w 10000"/>
                    <a:gd name="connsiteY14" fmla="*/ 2300 h 10000"/>
                    <a:gd name="connsiteX15" fmla="*/ 8108 w 10000"/>
                    <a:gd name="connsiteY15" fmla="*/ 2434 h 10000"/>
                    <a:gd name="connsiteX16" fmla="*/ 8294 w 10000"/>
                    <a:gd name="connsiteY16" fmla="*/ 2594 h 10000"/>
                    <a:gd name="connsiteX17" fmla="*/ 8465 w 10000"/>
                    <a:gd name="connsiteY17" fmla="*/ 2783 h 10000"/>
                    <a:gd name="connsiteX18" fmla="*/ 8619 w 10000"/>
                    <a:gd name="connsiteY18" fmla="*/ 2996 h 10000"/>
                    <a:gd name="connsiteX19" fmla="*/ 8762 w 10000"/>
                    <a:gd name="connsiteY19" fmla="*/ 3222 h 10000"/>
                    <a:gd name="connsiteX20" fmla="*/ 8883 w 10000"/>
                    <a:gd name="connsiteY20" fmla="*/ 3487 h 10000"/>
                    <a:gd name="connsiteX21" fmla="*/ 8986 w 10000"/>
                    <a:gd name="connsiteY21" fmla="*/ 3768 h 10000"/>
                    <a:gd name="connsiteX22" fmla="*/ 9069 w 10000"/>
                    <a:gd name="connsiteY22" fmla="*/ 4061 h 10000"/>
                    <a:gd name="connsiteX23" fmla="*/ 9129 w 10000"/>
                    <a:gd name="connsiteY23" fmla="*/ 4379 h 10000"/>
                    <a:gd name="connsiteX24" fmla="*/ 9168 w 10000"/>
                    <a:gd name="connsiteY24" fmla="*/ 4704 h 10000"/>
                    <a:gd name="connsiteX25" fmla="*/ 9183 w 10000"/>
                    <a:gd name="connsiteY25" fmla="*/ 5043 h 10000"/>
                    <a:gd name="connsiteX26" fmla="*/ 9176 w 10000"/>
                    <a:gd name="connsiteY26" fmla="*/ 5215 h 10000"/>
                    <a:gd name="connsiteX27" fmla="*/ 9340 w 10000"/>
                    <a:gd name="connsiteY27" fmla="*/ 5387 h 10000"/>
                    <a:gd name="connsiteX28" fmla="*/ 9486 w 10000"/>
                    <a:gd name="connsiteY28" fmla="*/ 5574 h 10000"/>
                    <a:gd name="connsiteX29" fmla="*/ 9618 w 10000"/>
                    <a:gd name="connsiteY29" fmla="*/ 5791 h 10000"/>
                    <a:gd name="connsiteX30" fmla="*/ 9729 w 10000"/>
                    <a:gd name="connsiteY30" fmla="*/ 6030 h 10000"/>
                    <a:gd name="connsiteX31" fmla="*/ 9825 w 10000"/>
                    <a:gd name="connsiteY31" fmla="*/ 6282 h 10000"/>
                    <a:gd name="connsiteX32" fmla="*/ 9904 w 10000"/>
                    <a:gd name="connsiteY32" fmla="*/ 6545 h 10000"/>
                    <a:gd name="connsiteX33" fmla="*/ 9957 w 10000"/>
                    <a:gd name="connsiteY33" fmla="*/ 6829 h 10000"/>
                    <a:gd name="connsiteX34" fmla="*/ 9993 w 10000"/>
                    <a:gd name="connsiteY34" fmla="*/ 7122 h 10000"/>
                    <a:gd name="connsiteX35" fmla="*/ 10000 w 10000"/>
                    <a:gd name="connsiteY35" fmla="*/ 7422 h 10000"/>
                    <a:gd name="connsiteX36" fmla="*/ 9989 w 10000"/>
                    <a:gd name="connsiteY36" fmla="*/ 7744 h 10000"/>
                    <a:gd name="connsiteX37" fmla="*/ 9950 w 10000"/>
                    <a:gd name="connsiteY37" fmla="*/ 8053 h 10000"/>
                    <a:gd name="connsiteX38" fmla="*/ 9889 w 10000"/>
                    <a:gd name="connsiteY38" fmla="*/ 8356 h 10000"/>
                    <a:gd name="connsiteX39" fmla="*/ 9804 w 10000"/>
                    <a:gd name="connsiteY39" fmla="*/ 8634 h 10000"/>
                    <a:gd name="connsiteX40" fmla="*/ 9693 w 10000"/>
                    <a:gd name="connsiteY40" fmla="*/ 8891 h 10000"/>
                    <a:gd name="connsiteX41" fmla="*/ 9568 w 10000"/>
                    <a:gd name="connsiteY41" fmla="*/ 9133 h 10000"/>
                    <a:gd name="connsiteX42" fmla="*/ 9429 w 10000"/>
                    <a:gd name="connsiteY42" fmla="*/ 9346 h 10000"/>
                    <a:gd name="connsiteX43" fmla="*/ 9268 w 10000"/>
                    <a:gd name="connsiteY43" fmla="*/ 9535 h 10000"/>
                    <a:gd name="connsiteX44" fmla="*/ 9090 w 10000"/>
                    <a:gd name="connsiteY44" fmla="*/ 9696 h 10000"/>
                    <a:gd name="connsiteX45" fmla="*/ 8904 w 10000"/>
                    <a:gd name="connsiteY45" fmla="*/ 9821 h 10000"/>
                    <a:gd name="connsiteX46" fmla="*/ 8708 w 10000"/>
                    <a:gd name="connsiteY46" fmla="*/ 9921 h 10000"/>
                    <a:gd name="connsiteX47" fmla="*/ 8501 w 10000"/>
                    <a:gd name="connsiteY47" fmla="*/ 9979 h 10000"/>
                    <a:gd name="connsiteX48" fmla="*/ 8287 w 10000"/>
                    <a:gd name="connsiteY48" fmla="*/ 10000 h 10000"/>
                    <a:gd name="connsiteX49" fmla="*/ 8287 w 10000"/>
                    <a:gd name="connsiteY49" fmla="*/ 10000 h 10000"/>
                    <a:gd name="connsiteX50" fmla="*/ 2188 w 10000"/>
                    <a:gd name="connsiteY50" fmla="*/ 10000 h 10000"/>
                    <a:gd name="connsiteX51" fmla="*/ 1949 w 10000"/>
                    <a:gd name="connsiteY51" fmla="*/ 9979 h 10000"/>
                    <a:gd name="connsiteX52" fmla="*/ 1717 w 10000"/>
                    <a:gd name="connsiteY52" fmla="*/ 9921 h 10000"/>
                    <a:gd name="connsiteX53" fmla="*/ 1495 w 10000"/>
                    <a:gd name="connsiteY53" fmla="*/ 9827 h 10000"/>
                    <a:gd name="connsiteX54" fmla="*/ 1285 w 10000"/>
                    <a:gd name="connsiteY54" fmla="*/ 9705 h 10000"/>
                    <a:gd name="connsiteX55" fmla="*/ 1081 w 10000"/>
                    <a:gd name="connsiteY55" fmla="*/ 9552 h 10000"/>
                    <a:gd name="connsiteX56" fmla="*/ 896 w 10000"/>
                    <a:gd name="connsiteY56" fmla="*/ 9360 h 10000"/>
                    <a:gd name="connsiteX57" fmla="*/ 721 w 10000"/>
                    <a:gd name="connsiteY57" fmla="*/ 9149 h 10000"/>
                    <a:gd name="connsiteX58" fmla="*/ 564 w 10000"/>
                    <a:gd name="connsiteY58" fmla="*/ 8913 h 10000"/>
                    <a:gd name="connsiteX59" fmla="*/ 421 w 10000"/>
                    <a:gd name="connsiteY59" fmla="*/ 8651 h 10000"/>
                    <a:gd name="connsiteX60" fmla="*/ 296 w 10000"/>
                    <a:gd name="connsiteY60" fmla="*/ 8373 h 10000"/>
                    <a:gd name="connsiteX61" fmla="*/ 193 w 10000"/>
                    <a:gd name="connsiteY61" fmla="*/ 8064 h 10000"/>
                    <a:gd name="connsiteX62" fmla="*/ 111 w 10000"/>
                    <a:gd name="connsiteY62" fmla="*/ 7749 h 10000"/>
                    <a:gd name="connsiteX63" fmla="*/ 46 w 10000"/>
                    <a:gd name="connsiteY63" fmla="*/ 7412 h 10000"/>
                    <a:gd name="connsiteX64" fmla="*/ 11 w 10000"/>
                    <a:gd name="connsiteY64" fmla="*/ 7069 h 10000"/>
                    <a:gd name="connsiteX65" fmla="*/ 0 w 10000"/>
                    <a:gd name="connsiteY65" fmla="*/ 6716 h 10000"/>
                    <a:gd name="connsiteX66" fmla="*/ 7 w 10000"/>
                    <a:gd name="connsiteY66" fmla="*/ 6374 h 10000"/>
                    <a:gd name="connsiteX67" fmla="*/ 43 w 10000"/>
                    <a:gd name="connsiteY67" fmla="*/ 6042 h 10000"/>
                    <a:gd name="connsiteX68" fmla="*/ 96 w 10000"/>
                    <a:gd name="connsiteY68" fmla="*/ 5723 h 10000"/>
                    <a:gd name="connsiteX69" fmla="*/ 175 w 10000"/>
                    <a:gd name="connsiteY69" fmla="*/ 5417 h 10000"/>
                    <a:gd name="connsiteX70" fmla="*/ 271 w 10000"/>
                    <a:gd name="connsiteY70" fmla="*/ 5117 h 10000"/>
                    <a:gd name="connsiteX71" fmla="*/ 385 w 10000"/>
                    <a:gd name="connsiteY71" fmla="*/ 4852 h 10000"/>
                    <a:gd name="connsiteX72" fmla="*/ 517 w 10000"/>
                    <a:gd name="connsiteY72" fmla="*/ 4591 h 10000"/>
                    <a:gd name="connsiteX73" fmla="*/ 667 w 10000"/>
                    <a:gd name="connsiteY73" fmla="*/ 4348 h 10000"/>
                    <a:gd name="connsiteX74" fmla="*/ 828 w 10000"/>
                    <a:gd name="connsiteY74" fmla="*/ 4136 h 10000"/>
                    <a:gd name="connsiteX75" fmla="*/ 1003 w 10000"/>
                    <a:gd name="connsiteY75" fmla="*/ 3944 h 10000"/>
                    <a:gd name="connsiteX76" fmla="*/ 1196 w 10000"/>
                    <a:gd name="connsiteY76" fmla="*/ 3778 h 10000"/>
                    <a:gd name="connsiteX77" fmla="*/ 1395 w 10000"/>
                    <a:gd name="connsiteY77" fmla="*/ 3643 h 10000"/>
                    <a:gd name="connsiteX78" fmla="*/ 1431 w 10000"/>
                    <a:gd name="connsiteY78" fmla="*/ 3306 h 10000"/>
                    <a:gd name="connsiteX79" fmla="*/ 1488 w 10000"/>
                    <a:gd name="connsiteY79" fmla="*/ 2985 h 10000"/>
                    <a:gd name="connsiteX80" fmla="*/ 1570 w 10000"/>
                    <a:gd name="connsiteY80" fmla="*/ 2676 h 10000"/>
                    <a:gd name="connsiteX81" fmla="*/ 1670 w 10000"/>
                    <a:gd name="connsiteY81" fmla="*/ 2389 h 10000"/>
                    <a:gd name="connsiteX82" fmla="*/ 1795 w 10000"/>
                    <a:gd name="connsiteY82" fmla="*/ 2117 h 10000"/>
                    <a:gd name="connsiteX83" fmla="*/ 1938 w 10000"/>
                    <a:gd name="connsiteY83" fmla="*/ 1879 h 10000"/>
                    <a:gd name="connsiteX84" fmla="*/ 2095 w 10000"/>
                    <a:gd name="connsiteY84" fmla="*/ 1662 h 10000"/>
                    <a:gd name="connsiteX85" fmla="*/ 2270 w 10000"/>
                    <a:gd name="connsiteY85" fmla="*/ 1462 h 10000"/>
                    <a:gd name="connsiteX86" fmla="*/ 2459 w 10000"/>
                    <a:gd name="connsiteY86" fmla="*/ 1303 h 10000"/>
                    <a:gd name="connsiteX87" fmla="*/ 2655 w 10000"/>
                    <a:gd name="connsiteY87" fmla="*/ 1166 h 10000"/>
                    <a:gd name="connsiteX88" fmla="*/ 2873 w 10000"/>
                    <a:gd name="connsiteY88" fmla="*/ 1078 h 10000"/>
                    <a:gd name="connsiteX89" fmla="*/ 3094 w 10000"/>
                    <a:gd name="connsiteY89" fmla="*/ 1012 h 10000"/>
                    <a:gd name="connsiteX90" fmla="*/ 3323 w 10000"/>
                    <a:gd name="connsiteY90" fmla="*/ 991 h 10000"/>
                    <a:gd name="connsiteX91" fmla="*/ 3537 w 10000"/>
                    <a:gd name="connsiteY91" fmla="*/ 1012 h 10000"/>
                    <a:gd name="connsiteX92" fmla="*/ 3744 w 10000"/>
                    <a:gd name="connsiteY92" fmla="*/ 1061 h 10000"/>
                    <a:gd name="connsiteX93" fmla="*/ 3911 w 10000"/>
                    <a:gd name="connsiteY93" fmla="*/ 824 h 10000"/>
                    <a:gd name="connsiteX94" fmla="*/ 4094 w 10000"/>
                    <a:gd name="connsiteY94" fmla="*/ 616 h 10000"/>
                    <a:gd name="connsiteX95" fmla="*/ 4290 w 10000"/>
                    <a:gd name="connsiteY95" fmla="*/ 427 h 10000"/>
                    <a:gd name="connsiteX96" fmla="*/ 4490 w 10000"/>
                    <a:gd name="connsiteY96" fmla="*/ 278 h 10000"/>
                    <a:gd name="connsiteX97" fmla="*/ 4707 w 10000"/>
                    <a:gd name="connsiteY97" fmla="*/ 156 h 10000"/>
                    <a:gd name="connsiteX98" fmla="*/ 4925 w 10000"/>
                    <a:gd name="connsiteY98" fmla="*/ 71 h 10000"/>
                    <a:gd name="connsiteX99" fmla="*/ 5157 w 10000"/>
                    <a:gd name="connsiteY99" fmla="*/ 19 h 10000"/>
                    <a:gd name="connsiteX100" fmla="*/ 5389 w 10000"/>
                    <a:gd name="connsiteY10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0000" h="10000">
                      <a:moveTo>
                        <a:pt x="5389" y="0"/>
                      </a:moveTo>
                      <a:lnTo>
                        <a:pt x="5621" y="15"/>
                      </a:lnTo>
                      <a:lnTo>
                        <a:pt x="5846" y="71"/>
                      </a:lnTo>
                      <a:lnTo>
                        <a:pt x="6067" y="156"/>
                      </a:lnTo>
                      <a:lnTo>
                        <a:pt x="6278" y="273"/>
                      </a:lnTo>
                      <a:lnTo>
                        <a:pt x="6478" y="413"/>
                      </a:lnTo>
                      <a:lnTo>
                        <a:pt x="6667" y="588"/>
                      </a:lnTo>
                      <a:cubicBezTo>
                        <a:pt x="6725" y="657"/>
                        <a:pt x="6784" y="725"/>
                        <a:pt x="6842" y="794"/>
                      </a:cubicBezTo>
                      <a:cubicBezTo>
                        <a:pt x="6895" y="869"/>
                        <a:pt x="6949" y="942"/>
                        <a:pt x="7002" y="1018"/>
                      </a:cubicBezTo>
                      <a:cubicBezTo>
                        <a:pt x="7051" y="1101"/>
                        <a:pt x="7099" y="1185"/>
                        <a:pt x="7148" y="1270"/>
                      </a:cubicBezTo>
                      <a:cubicBezTo>
                        <a:pt x="7193" y="1363"/>
                        <a:pt x="7239" y="1452"/>
                        <a:pt x="7284" y="1545"/>
                      </a:cubicBezTo>
                      <a:lnTo>
                        <a:pt x="7395" y="1833"/>
                      </a:lnTo>
                      <a:cubicBezTo>
                        <a:pt x="7425" y="1936"/>
                        <a:pt x="7454" y="2042"/>
                        <a:pt x="7484" y="2143"/>
                      </a:cubicBezTo>
                      <a:lnTo>
                        <a:pt x="7705" y="2209"/>
                      </a:lnTo>
                      <a:lnTo>
                        <a:pt x="7912" y="2300"/>
                      </a:lnTo>
                      <a:lnTo>
                        <a:pt x="8108" y="2434"/>
                      </a:lnTo>
                      <a:lnTo>
                        <a:pt x="8294" y="2594"/>
                      </a:lnTo>
                      <a:lnTo>
                        <a:pt x="8465" y="2783"/>
                      </a:lnTo>
                      <a:cubicBezTo>
                        <a:pt x="8516" y="2855"/>
                        <a:pt x="8568" y="2925"/>
                        <a:pt x="8619" y="2996"/>
                      </a:cubicBezTo>
                      <a:cubicBezTo>
                        <a:pt x="8667" y="3072"/>
                        <a:pt x="8714" y="3148"/>
                        <a:pt x="8762" y="3222"/>
                      </a:cubicBezTo>
                      <a:cubicBezTo>
                        <a:pt x="8802" y="3313"/>
                        <a:pt x="8843" y="3399"/>
                        <a:pt x="8883" y="3487"/>
                      </a:cubicBezTo>
                      <a:cubicBezTo>
                        <a:pt x="8917" y="3583"/>
                        <a:pt x="8952" y="3674"/>
                        <a:pt x="8986" y="3768"/>
                      </a:cubicBezTo>
                      <a:cubicBezTo>
                        <a:pt x="9014" y="3864"/>
                        <a:pt x="9041" y="3963"/>
                        <a:pt x="9069" y="4061"/>
                      </a:cubicBezTo>
                      <a:cubicBezTo>
                        <a:pt x="9089" y="4168"/>
                        <a:pt x="9109" y="4275"/>
                        <a:pt x="9129" y="4379"/>
                      </a:cubicBezTo>
                      <a:cubicBezTo>
                        <a:pt x="9142" y="4487"/>
                        <a:pt x="9155" y="4598"/>
                        <a:pt x="9168" y="4704"/>
                      </a:cubicBezTo>
                      <a:cubicBezTo>
                        <a:pt x="9173" y="4817"/>
                        <a:pt x="9178" y="4931"/>
                        <a:pt x="9183" y="5043"/>
                      </a:cubicBezTo>
                      <a:cubicBezTo>
                        <a:pt x="9181" y="5100"/>
                        <a:pt x="9178" y="5159"/>
                        <a:pt x="9176" y="5215"/>
                      </a:cubicBezTo>
                      <a:cubicBezTo>
                        <a:pt x="9231" y="5272"/>
                        <a:pt x="9285" y="5330"/>
                        <a:pt x="9340" y="5387"/>
                      </a:cubicBezTo>
                      <a:cubicBezTo>
                        <a:pt x="9389" y="5447"/>
                        <a:pt x="9437" y="5511"/>
                        <a:pt x="9486" y="5574"/>
                      </a:cubicBezTo>
                      <a:lnTo>
                        <a:pt x="9618" y="5791"/>
                      </a:lnTo>
                      <a:lnTo>
                        <a:pt x="9729" y="6030"/>
                      </a:lnTo>
                      <a:cubicBezTo>
                        <a:pt x="9761" y="6112"/>
                        <a:pt x="9793" y="6197"/>
                        <a:pt x="9825" y="6282"/>
                      </a:cubicBezTo>
                      <a:cubicBezTo>
                        <a:pt x="9851" y="6369"/>
                        <a:pt x="9878" y="6458"/>
                        <a:pt x="9904" y="6545"/>
                      </a:cubicBezTo>
                      <a:cubicBezTo>
                        <a:pt x="9922" y="6639"/>
                        <a:pt x="9939" y="6733"/>
                        <a:pt x="9957" y="6829"/>
                      </a:cubicBezTo>
                      <a:cubicBezTo>
                        <a:pt x="9969" y="6927"/>
                        <a:pt x="9981" y="7023"/>
                        <a:pt x="9993" y="7122"/>
                      </a:cubicBezTo>
                      <a:cubicBezTo>
                        <a:pt x="9995" y="7224"/>
                        <a:pt x="9998" y="7322"/>
                        <a:pt x="10000" y="7422"/>
                      </a:cubicBezTo>
                      <a:cubicBezTo>
                        <a:pt x="9996" y="7527"/>
                        <a:pt x="9993" y="7637"/>
                        <a:pt x="9989" y="7744"/>
                      </a:cubicBezTo>
                      <a:cubicBezTo>
                        <a:pt x="9976" y="7848"/>
                        <a:pt x="9963" y="7952"/>
                        <a:pt x="9950" y="8053"/>
                      </a:cubicBezTo>
                      <a:cubicBezTo>
                        <a:pt x="9930" y="8154"/>
                        <a:pt x="9909" y="8254"/>
                        <a:pt x="9889" y="8356"/>
                      </a:cubicBezTo>
                      <a:cubicBezTo>
                        <a:pt x="9861" y="8448"/>
                        <a:pt x="9832" y="8540"/>
                        <a:pt x="9804" y="8634"/>
                      </a:cubicBezTo>
                      <a:lnTo>
                        <a:pt x="9693" y="8891"/>
                      </a:lnTo>
                      <a:cubicBezTo>
                        <a:pt x="9651" y="8972"/>
                        <a:pt x="9610" y="9053"/>
                        <a:pt x="9568" y="9133"/>
                      </a:cubicBezTo>
                      <a:cubicBezTo>
                        <a:pt x="9522" y="9203"/>
                        <a:pt x="9475" y="9274"/>
                        <a:pt x="9429" y="9346"/>
                      </a:cubicBezTo>
                      <a:lnTo>
                        <a:pt x="9268" y="9535"/>
                      </a:lnTo>
                      <a:cubicBezTo>
                        <a:pt x="9209" y="9590"/>
                        <a:pt x="9149" y="9641"/>
                        <a:pt x="9090" y="9696"/>
                      </a:cubicBezTo>
                      <a:lnTo>
                        <a:pt x="8904" y="9821"/>
                      </a:lnTo>
                      <a:lnTo>
                        <a:pt x="8708" y="9921"/>
                      </a:lnTo>
                      <a:lnTo>
                        <a:pt x="8501" y="9979"/>
                      </a:lnTo>
                      <a:lnTo>
                        <a:pt x="8287" y="10000"/>
                      </a:lnTo>
                      <a:lnTo>
                        <a:pt x="8287" y="10000"/>
                      </a:lnTo>
                      <a:lnTo>
                        <a:pt x="2188" y="10000"/>
                      </a:lnTo>
                      <a:lnTo>
                        <a:pt x="1949" y="9979"/>
                      </a:lnTo>
                      <a:lnTo>
                        <a:pt x="1717" y="9921"/>
                      </a:lnTo>
                      <a:lnTo>
                        <a:pt x="1495" y="9827"/>
                      </a:lnTo>
                      <a:lnTo>
                        <a:pt x="1285" y="9705"/>
                      </a:lnTo>
                      <a:lnTo>
                        <a:pt x="1081" y="9552"/>
                      </a:lnTo>
                      <a:lnTo>
                        <a:pt x="896" y="9360"/>
                      </a:lnTo>
                      <a:cubicBezTo>
                        <a:pt x="838" y="9290"/>
                        <a:pt x="779" y="9221"/>
                        <a:pt x="721" y="9149"/>
                      </a:cubicBezTo>
                      <a:cubicBezTo>
                        <a:pt x="669" y="9070"/>
                        <a:pt x="616" y="8992"/>
                        <a:pt x="564" y="8913"/>
                      </a:cubicBezTo>
                      <a:cubicBezTo>
                        <a:pt x="516" y="8826"/>
                        <a:pt x="469" y="8739"/>
                        <a:pt x="421" y="8651"/>
                      </a:cubicBezTo>
                      <a:lnTo>
                        <a:pt x="296" y="8373"/>
                      </a:lnTo>
                      <a:cubicBezTo>
                        <a:pt x="262" y="8268"/>
                        <a:pt x="227" y="8165"/>
                        <a:pt x="193" y="8064"/>
                      </a:cubicBezTo>
                      <a:cubicBezTo>
                        <a:pt x="166" y="7960"/>
                        <a:pt x="138" y="7856"/>
                        <a:pt x="111" y="7749"/>
                      </a:cubicBezTo>
                      <a:cubicBezTo>
                        <a:pt x="89" y="7637"/>
                        <a:pt x="68" y="7522"/>
                        <a:pt x="46" y="7412"/>
                      </a:cubicBezTo>
                      <a:cubicBezTo>
                        <a:pt x="34" y="7300"/>
                        <a:pt x="23" y="7184"/>
                        <a:pt x="11" y="7069"/>
                      </a:cubicBezTo>
                      <a:cubicBezTo>
                        <a:pt x="7" y="6952"/>
                        <a:pt x="4" y="6834"/>
                        <a:pt x="0" y="6716"/>
                      </a:cubicBezTo>
                      <a:cubicBezTo>
                        <a:pt x="2" y="6602"/>
                        <a:pt x="5" y="6487"/>
                        <a:pt x="7" y="6374"/>
                      </a:cubicBezTo>
                      <a:cubicBezTo>
                        <a:pt x="19" y="6261"/>
                        <a:pt x="31" y="6152"/>
                        <a:pt x="43" y="6042"/>
                      </a:cubicBezTo>
                      <a:cubicBezTo>
                        <a:pt x="61" y="5935"/>
                        <a:pt x="78" y="5829"/>
                        <a:pt x="96" y="5723"/>
                      </a:cubicBezTo>
                      <a:cubicBezTo>
                        <a:pt x="122" y="5621"/>
                        <a:pt x="149" y="5520"/>
                        <a:pt x="175" y="5417"/>
                      </a:cubicBezTo>
                      <a:cubicBezTo>
                        <a:pt x="207" y="5317"/>
                        <a:pt x="239" y="5218"/>
                        <a:pt x="271" y="5117"/>
                      </a:cubicBezTo>
                      <a:lnTo>
                        <a:pt x="385" y="4852"/>
                      </a:lnTo>
                      <a:lnTo>
                        <a:pt x="517" y="4591"/>
                      </a:lnTo>
                      <a:lnTo>
                        <a:pt x="667" y="4348"/>
                      </a:lnTo>
                      <a:cubicBezTo>
                        <a:pt x="721" y="4278"/>
                        <a:pt x="774" y="4206"/>
                        <a:pt x="828" y="4136"/>
                      </a:cubicBezTo>
                      <a:cubicBezTo>
                        <a:pt x="886" y="4073"/>
                        <a:pt x="945" y="4010"/>
                        <a:pt x="1003" y="3944"/>
                      </a:cubicBezTo>
                      <a:lnTo>
                        <a:pt x="1196" y="3778"/>
                      </a:lnTo>
                      <a:lnTo>
                        <a:pt x="1395" y="3643"/>
                      </a:lnTo>
                      <a:cubicBezTo>
                        <a:pt x="1407" y="3532"/>
                        <a:pt x="1419" y="3419"/>
                        <a:pt x="1431" y="3306"/>
                      </a:cubicBezTo>
                      <a:cubicBezTo>
                        <a:pt x="1450" y="3198"/>
                        <a:pt x="1469" y="3092"/>
                        <a:pt x="1488" y="2985"/>
                      </a:cubicBezTo>
                      <a:cubicBezTo>
                        <a:pt x="1515" y="2883"/>
                        <a:pt x="1543" y="2777"/>
                        <a:pt x="1570" y="2676"/>
                      </a:cubicBezTo>
                      <a:cubicBezTo>
                        <a:pt x="1603" y="2579"/>
                        <a:pt x="1637" y="2485"/>
                        <a:pt x="1670" y="2389"/>
                      </a:cubicBezTo>
                      <a:cubicBezTo>
                        <a:pt x="1712" y="2300"/>
                        <a:pt x="1753" y="2209"/>
                        <a:pt x="1795" y="2117"/>
                      </a:cubicBezTo>
                      <a:cubicBezTo>
                        <a:pt x="1843" y="2039"/>
                        <a:pt x="1890" y="1955"/>
                        <a:pt x="1938" y="1879"/>
                      </a:cubicBezTo>
                      <a:cubicBezTo>
                        <a:pt x="1990" y="1804"/>
                        <a:pt x="2043" y="1733"/>
                        <a:pt x="2095" y="1662"/>
                      </a:cubicBezTo>
                      <a:cubicBezTo>
                        <a:pt x="2153" y="1594"/>
                        <a:pt x="2212" y="1529"/>
                        <a:pt x="2270" y="1462"/>
                      </a:cubicBezTo>
                      <a:lnTo>
                        <a:pt x="2459" y="1303"/>
                      </a:lnTo>
                      <a:lnTo>
                        <a:pt x="2655" y="1166"/>
                      </a:lnTo>
                      <a:lnTo>
                        <a:pt x="2873" y="1078"/>
                      </a:lnTo>
                      <a:lnTo>
                        <a:pt x="3094" y="1012"/>
                      </a:lnTo>
                      <a:lnTo>
                        <a:pt x="3323" y="991"/>
                      </a:lnTo>
                      <a:lnTo>
                        <a:pt x="3537" y="1012"/>
                      </a:lnTo>
                      <a:lnTo>
                        <a:pt x="3744" y="1061"/>
                      </a:lnTo>
                      <a:cubicBezTo>
                        <a:pt x="3800" y="983"/>
                        <a:pt x="3855" y="903"/>
                        <a:pt x="3911" y="824"/>
                      </a:cubicBezTo>
                      <a:lnTo>
                        <a:pt x="4094" y="616"/>
                      </a:lnTo>
                      <a:lnTo>
                        <a:pt x="4290" y="427"/>
                      </a:lnTo>
                      <a:lnTo>
                        <a:pt x="4490" y="278"/>
                      </a:lnTo>
                      <a:lnTo>
                        <a:pt x="4707" y="156"/>
                      </a:lnTo>
                      <a:lnTo>
                        <a:pt x="4925" y="71"/>
                      </a:lnTo>
                      <a:lnTo>
                        <a:pt x="5157" y="19"/>
                      </a:lnTo>
                      <a:lnTo>
                        <a:pt x="5389" y="0"/>
                      </a:lnTo>
                      <a:close/>
                    </a:path>
                  </a:pathLst>
                </a:custGeom>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159" name="Freeform 7"/>
                <p:cNvSpPr>
                  <a:spLocks/>
                </p:cNvSpPr>
                <p:nvPr/>
              </p:nvSpPr>
              <p:spPr bwMode="auto">
                <a:xfrm>
                  <a:off x="2571781" y="1591315"/>
                  <a:ext cx="802622" cy="511044"/>
                </a:xfrm>
                <a:custGeom>
                  <a:avLst/>
                  <a:gdLst>
                    <a:gd name="T0" fmla="*/ 1450 w 2564"/>
                    <a:gd name="T1" fmla="*/ 4 h 1628"/>
                    <a:gd name="T2" fmla="*/ 1564 w 2564"/>
                    <a:gd name="T3" fmla="*/ 31 h 1628"/>
                    <a:gd name="T4" fmla="*/ 1666 w 2564"/>
                    <a:gd name="T5" fmla="*/ 81 h 1628"/>
                    <a:gd name="T6" fmla="*/ 1754 w 2564"/>
                    <a:gd name="T7" fmla="*/ 151 h 1628"/>
                    <a:gd name="T8" fmla="*/ 1824 w 2564"/>
                    <a:gd name="T9" fmla="*/ 240 h 1628"/>
                    <a:gd name="T10" fmla="*/ 1873 w 2564"/>
                    <a:gd name="T11" fmla="*/ 342 h 1628"/>
                    <a:gd name="T12" fmla="*/ 1910 w 2564"/>
                    <a:gd name="T13" fmla="*/ 397 h 1628"/>
                    <a:gd name="T14" fmla="*/ 2014 w 2564"/>
                    <a:gd name="T15" fmla="*/ 410 h 1628"/>
                    <a:gd name="T16" fmla="*/ 2109 w 2564"/>
                    <a:gd name="T17" fmla="*/ 446 h 1628"/>
                    <a:gd name="T18" fmla="*/ 2191 w 2564"/>
                    <a:gd name="T19" fmla="*/ 504 h 1628"/>
                    <a:gd name="T20" fmla="*/ 2258 w 2564"/>
                    <a:gd name="T21" fmla="*/ 579 h 1628"/>
                    <a:gd name="T22" fmla="*/ 2306 w 2564"/>
                    <a:gd name="T23" fmla="*/ 669 h 1628"/>
                    <a:gd name="T24" fmla="*/ 2330 w 2564"/>
                    <a:gd name="T25" fmla="*/ 768 h 1628"/>
                    <a:gd name="T26" fmla="*/ 2330 w 2564"/>
                    <a:gd name="T27" fmla="*/ 874 h 1628"/>
                    <a:gd name="T28" fmla="*/ 2367 w 2564"/>
                    <a:gd name="T29" fmla="*/ 943 h 1628"/>
                    <a:gd name="T30" fmla="*/ 2446 w 2564"/>
                    <a:gd name="T31" fmla="*/ 999 h 1628"/>
                    <a:gd name="T32" fmla="*/ 2509 w 2564"/>
                    <a:gd name="T33" fmla="*/ 1074 h 1628"/>
                    <a:gd name="T34" fmla="*/ 2549 w 2564"/>
                    <a:gd name="T35" fmla="*/ 1165 h 1628"/>
                    <a:gd name="T36" fmla="*/ 2564 w 2564"/>
                    <a:gd name="T37" fmla="*/ 1265 h 1628"/>
                    <a:gd name="T38" fmla="*/ 2552 w 2564"/>
                    <a:gd name="T39" fmla="*/ 1362 h 1628"/>
                    <a:gd name="T40" fmla="*/ 2515 w 2564"/>
                    <a:gd name="T41" fmla="*/ 1448 h 1628"/>
                    <a:gd name="T42" fmla="*/ 2458 w 2564"/>
                    <a:gd name="T43" fmla="*/ 1521 h 1628"/>
                    <a:gd name="T44" fmla="*/ 2385 w 2564"/>
                    <a:gd name="T45" fmla="*/ 1578 h 1628"/>
                    <a:gd name="T46" fmla="*/ 2299 w 2564"/>
                    <a:gd name="T47" fmla="*/ 1614 h 1628"/>
                    <a:gd name="T48" fmla="*/ 2203 w 2564"/>
                    <a:gd name="T49" fmla="*/ 1628 h 1628"/>
                    <a:gd name="T50" fmla="*/ 494 w 2564"/>
                    <a:gd name="T51" fmla="*/ 1628 h 1628"/>
                    <a:gd name="T52" fmla="*/ 380 w 2564"/>
                    <a:gd name="T53" fmla="*/ 1614 h 1628"/>
                    <a:gd name="T54" fmla="*/ 276 w 2564"/>
                    <a:gd name="T55" fmla="*/ 1577 h 1628"/>
                    <a:gd name="T56" fmla="*/ 185 w 2564"/>
                    <a:gd name="T57" fmla="*/ 1519 h 1628"/>
                    <a:gd name="T58" fmla="*/ 108 w 2564"/>
                    <a:gd name="T59" fmla="*/ 1443 h 1628"/>
                    <a:gd name="T60" fmla="*/ 50 w 2564"/>
                    <a:gd name="T61" fmla="*/ 1351 h 1628"/>
                    <a:gd name="T62" fmla="*/ 12 w 2564"/>
                    <a:gd name="T63" fmla="*/ 1247 h 1628"/>
                    <a:gd name="T64" fmla="*/ 0 w 2564"/>
                    <a:gd name="T65" fmla="*/ 1133 h 1628"/>
                    <a:gd name="T66" fmla="*/ 14 w 2564"/>
                    <a:gd name="T67" fmla="*/ 1018 h 1628"/>
                    <a:gd name="T68" fmla="*/ 52 w 2564"/>
                    <a:gd name="T69" fmla="*/ 913 h 1628"/>
                    <a:gd name="T70" fmla="*/ 112 w 2564"/>
                    <a:gd name="T71" fmla="*/ 820 h 1628"/>
                    <a:gd name="T72" fmla="*/ 191 w 2564"/>
                    <a:gd name="T73" fmla="*/ 744 h 1628"/>
                    <a:gd name="T74" fmla="*/ 286 w 2564"/>
                    <a:gd name="T75" fmla="*/ 686 h 1628"/>
                    <a:gd name="T76" fmla="*/ 392 w 2564"/>
                    <a:gd name="T77" fmla="*/ 650 h 1628"/>
                    <a:gd name="T78" fmla="*/ 393 w 2564"/>
                    <a:gd name="T79" fmla="*/ 555 h 1628"/>
                    <a:gd name="T80" fmla="*/ 419 w 2564"/>
                    <a:gd name="T81" fmla="*/ 456 h 1628"/>
                    <a:gd name="T82" fmla="*/ 466 w 2564"/>
                    <a:gd name="T83" fmla="*/ 367 h 1628"/>
                    <a:gd name="T84" fmla="*/ 531 w 2564"/>
                    <a:gd name="T85" fmla="*/ 293 h 1628"/>
                    <a:gd name="T86" fmla="*/ 613 w 2564"/>
                    <a:gd name="T87" fmla="*/ 236 h 1628"/>
                    <a:gd name="T88" fmla="*/ 708 w 2564"/>
                    <a:gd name="T89" fmla="*/ 199 h 1628"/>
                    <a:gd name="T90" fmla="*/ 812 w 2564"/>
                    <a:gd name="T91" fmla="*/ 186 h 1628"/>
                    <a:gd name="T92" fmla="*/ 920 w 2564"/>
                    <a:gd name="T93" fmla="*/ 201 h 1628"/>
                    <a:gd name="T94" fmla="*/ 1005 w 2564"/>
                    <a:gd name="T95" fmla="*/ 176 h 1628"/>
                    <a:gd name="T96" fmla="*/ 1084 w 2564"/>
                    <a:gd name="T97" fmla="*/ 103 h 1628"/>
                    <a:gd name="T98" fmla="*/ 1176 w 2564"/>
                    <a:gd name="T99" fmla="*/ 47 h 1628"/>
                    <a:gd name="T100" fmla="*/ 1278 w 2564"/>
                    <a:gd name="T101" fmla="*/ 12 h 1628"/>
                    <a:gd name="T102" fmla="*/ 1391 w 2564"/>
                    <a:gd name="T103" fmla="*/ 0 h 1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4" h="1628">
                      <a:moveTo>
                        <a:pt x="1391" y="0"/>
                      </a:moveTo>
                      <a:lnTo>
                        <a:pt x="1450" y="4"/>
                      </a:lnTo>
                      <a:lnTo>
                        <a:pt x="1508" y="15"/>
                      </a:lnTo>
                      <a:lnTo>
                        <a:pt x="1564" y="31"/>
                      </a:lnTo>
                      <a:lnTo>
                        <a:pt x="1617" y="53"/>
                      </a:lnTo>
                      <a:lnTo>
                        <a:pt x="1666" y="81"/>
                      </a:lnTo>
                      <a:lnTo>
                        <a:pt x="1711" y="114"/>
                      </a:lnTo>
                      <a:lnTo>
                        <a:pt x="1754" y="151"/>
                      </a:lnTo>
                      <a:lnTo>
                        <a:pt x="1791" y="194"/>
                      </a:lnTo>
                      <a:lnTo>
                        <a:pt x="1824" y="240"/>
                      </a:lnTo>
                      <a:lnTo>
                        <a:pt x="1851" y="289"/>
                      </a:lnTo>
                      <a:lnTo>
                        <a:pt x="1873" y="342"/>
                      </a:lnTo>
                      <a:lnTo>
                        <a:pt x="1890" y="398"/>
                      </a:lnTo>
                      <a:lnTo>
                        <a:pt x="1910" y="397"/>
                      </a:lnTo>
                      <a:lnTo>
                        <a:pt x="1963" y="400"/>
                      </a:lnTo>
                      <a:lnTo>
                        <a:pt x="2014" y="410"/>
                      </a:lnTo>
                      <a:lnTo>
                        <a:pt x="2063" y="426"/>
                      </a:lnTo>
                      <a:lnTo>
                        <a:pt x="2109" y="446"/>
                      </a:lnTo>
                      <a:lnTo>
                        <a:pt x="2153" y="473"/>
                      </a:lnTo>
                      <a:lnTo>
                        <a:pt x="2191" y="504"/>
                      </a:lnTo>
                      <a:lnTo>
                        <a:pt x="2228" y="540"/>
                      </a:lnTo>
                      <a:lnTo>
                        <a:pt x="2258" y="579"/>
                      </a:lnTo>
                      <a:lnTo>
                        <a:pt x="2284" y="622"/>
                      </a:lnTo>
                      <a:lnTo>
                        <a:pt x="2306" y="669"/>
                      </a:lnTo>
                      <a:lnTo>
                        <a:pt x="2321" y="717"/>
                      </a:lnTo>
                      <a:lnTo>
                        <a:pt x="2330" y="768"/>
                      </a:lnTo>
                      <a:lnTo>
                        <a:pt x="2334" y="821"/>
                      </a:lnTo>
                      <a:lnTo>
                        <a:pt x="2330" y="874"/>
                      </a:lnTo>
                      <a:lnTo>
                        <a:pt x="2321" y="924"/>
                      </a:lnTo>
                      <a:lnTo>
                        <a:pt x="2367" y="943"/>
                      </a:lnTo>
                      <a:lnTo>
                        <a:pt x="2409" y="969"/>
                      </a:lnTo>
                      <a:lnTo>
                        <a:pt x="2446" y="999"/>
                      </a:lnTo>
                      <a:lnTo>
                        <a:pt x="2480" y="1035"/>
                      </a:lnTo>
                      <a:lnTo>
                        <a:pt x="2509" y="1074"/>
                      </a:lnTo>
                      <a:lnTo>
                        <a:pt x="2532" y="1117"/>
                      </a:lnTo>
                      <a:lnTo>
                        <a:pt x="2549" y="1165"/>
                      </a:lnTo>
                      <a:lnTo>
                        <a:pt x="2560" y="1214"/>
                      </a:lnTo>
                      <a:lnTo>
                        <a:pt x="2564" y="1265"/>
                      </a:lnTo>
                      <a:lnTo>
                        <a:pt x="2561" y="1315"/>
                      </a:lnTo>
                      <a:lnTo>
                        <a:pt x="2552" y="1362"/>
                      </a:lnTo>
                      <a:lnTo>
                        <a:pt x="2536" y="1406"/>
                      </a:lnTo>
                      <a:lnTo>
                        <a:pt x="2515" y="1448"/>
                      </a:lnTo>
                      <a:lnTo>
                        <a:pt x="2489" y="1486"/>
                      </a:lnTo>
                      <a:lnTo>
                        <a:pt x="2458" y="1521"/>
                      </a:lnTo>
                      <a:lnTo>
                        <a:pt x="2423" y="1552"/>
                      </a:lnTo>
                      <a:lnTo>
                        <a:pt x="2385" y="1578"/>
                      </a:lnTo>
                      <a:lnTo>
                        <a:pt x="2344" y="1599"/>
                      </a:lnTo>
                      <a:lnTo>
                        <a:pt x="2299" y="1614"/>
                      </a:lnTo>
                      <a:lnTo>
                        <a:pt x="2252" y="1624"/>
                      </a:lnTo>
                      <a:lnTo>
                        <a:pt x="2203" y="1628"/>
                      </a:lnTo>
                      <a:lnTo>
                        <a:pt x="2203" y="1628"/>
                      </a:lnTo>
                      <a:lnTo>
                        <a:pt x="494" y="1628"/>
                      </a:lnTo>
                      <a:lnTo>
                        <a:pt x="436" y="1624"/>
                      </a:lnTo>
                      <a:lnTo>
                        <a:pt x="380" y="1614"/>
                      </a:lnTo>
                      <a:lnTo>
                        <a:pt x="327" y="1599"/>
                      </a:lnTo>
                      <a:lnTo>
                        <a:pt x="276" y="1577"/>
                      </a:lnTo>
                      <a:lnTo>
                        <a:pt x="229" y="1550"/>
                      </a:lnTo>
                      <a:lnTo>
                        <a:pt x="185" y="1519"/>
                      </a:lnTo>
                      <a:lnTo>
                        <a:pt x="144" y="1483"/>
                      </a:lnTo>
                      <a:lnTo>
                        <a:pt x="108" y="1443"/>
                      </a:lnTo>
                      <a:lnTo>
                        <a:pt x="77" y="1398"/>
                      </a:lnTo>
                      <a:lnTo>
                        <a:pt x="50" y="1351"/>
                      </a:lnTo>
                      <a:lnTo>
                        <a:pt x="28" y="1300"/>
                      </a:lnTo>
                      <a:lnTo>
                        <a:pt x="12" y="1247"/>
                      </a:lnTo>
                      <a:lnTo>
                        <a:pt x="3" y="1191"/>
                      </a:lnTo>
                      <a:lnTo>
                        <a:pt x="0" y="1133"/>
                      </a:lnTo>
                      <a:lnTo>
                        <a:pt x="4" y="1075"/>
                      </a:lnTo>
                      <a:lnTo>
                        <a:pt x="14" y="1018"/>
                      </a:lnTo>
                      <a:lnTo>
                        <a:pt x="29" y="964"/>
                      </a:lnTo>
                      <a:lnTo>
                        <a:pt x="52" y="913"/>
                      </a:lnTo>
                      <a:lnTo>
                        <a:pt x="79" y="865"/>
                      </a:lnTo>
                      <a:lnTo>
                        <a:pt x="112" y="820"/>
                      </a:lnTo>
                      <a:lnTo>
                        <a:pt x="149" y="779"/>
                      </a:lnTo>
                      <a:lnTo>
                        <a:pt x="191" y="744"/>
                      </a:lnTo>
                      <a:lnTo>
                        <a:pt x="236" y="712"/>
                      </a:lnTo>
                      <a:lnTo>
                        <a:pt x="286" y="686"/>
                      </a:lnTo>
                      <a:lnTo>
                        <a:pt x="338" y="665"/>
                      </a:lnTo>
                      <a:lnTo>
                        <a:pt x="392" y="650"/>
                      </a:lnTo>
                      <a:lnTo>
                        <a:pt x="390" y="608"/>
                      </a:lnTo>
                      <a:lnTo>
                        <a:pt x="393" y="555"/>
                      </a:lnTo>
                      <a:lnTo>
                        <a:pt x="403" y="504"/>
                      </a:lnTo>
                      <a:lnTo>
                        <a:pt x="419" y="456"/>
                      </a:lnTo>
                      <a:lnTo>
                        <a:pt x="439" y="410"/>
                      </a:lnTo>
                      <a:lnTo>
                        <a:pt x="466" y="367"/>
                      </a:lnTo>
                      <a:lnTo>
                        <a:pt x="496" y="328"/>
                      </a:lnTo>
                      <a:lnTo>
                        <a:pt x="531" y="293"/>
                      </a:lnTo>
                      <a:lnTo>
                        <a:pt x="571" y="261"/>
                      </a:lnTo>
                      <a:lnTo>
                        <a:pt x="613" y="236"/>
                      </a:lnTo>
                      <a:lnTo>
                        <a:pt x="659" y="214"/>
                      </a:lnTo>
                      <a:lnTo>
                        <a:pt x="708" y="199"/>
                      </a:lnTo>
                      <a:lnTo>
                        <a:pt x="758" y="190"/>
                      </a:lnTo>
                      <a:lnTo>
                        <a:pt x="812" y="186"/>
                      </a:lnTo>
                      <a:lnTo>
                        <a:pt x="867" y="190"/>
                      </a:lnTo>
                      <a:lnTo>
                        <a:pt x="920" y="201"/>
                      </a:lnTo>
                      <a:lnTo>
                        <a:pt x="971" y="218"/>
                      </a:lnTo>
                      <a:lnTo>
                        <a:pt x="1005" y="176"/>
                      </a:lnTo>
                      <a:lnTo>
                        <a:pt x="1043" y="138"/>
                      </a:lnTo>
                      <a:lnTo>
                        <a:pt x="1084" y="103"/>
                      </a:lnTo>
                      <a:lnTo>
                        <a:pt x="1127" y="73"/>
                      </a:lnTo>
                      <a:lnTo>
                        <a:pt x="1176" y="47"/>
                      </a:lnTo>
                      <a:lnTo>
                        <a:pt x="1225" y="28"/>
                      </a:lnTo>
                      <a:lnTo>
                        <a:pt x="1278" y="12"/>
                      </a:lnTo>
                      <a:lnTo>
                        <a:pt x="1334" y="4"/>
                      </a:lnTo>
                      <a:lnTo>
                        <a:pt x="1391" y="0"/>
                      </a:lnTo>
                      <a:close/>
                    </a:path>
                  </a:pathLst>
                </a:custGeom>
                <a:solidFill>
                  <a:srgbClr val="7F7F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grpSp>
          <p:grpSp>
            <p:nvGrpSpPr>
              <p:cNvPr id="160" name="Group 271"/>
              <p:cNvGrpSpPr>
                <a:grpSpLocks noChangeAspect="1"/>
              </p:cNvGrpSpPr>
              <p:nvPr/>
            </p:nvGrpSpPr>
            <p:grpSpPr>
              <a:xfrm>
                <a:off x="2747169" y="5625965"/>
                <a:ext cx="494829" cy="518149"/>
                <a:chOff x="14953974" y="3924385"/>
                <a:chExt cx="521030" cy="545581"/>
              </a:xfrm>
            </p:grpSpPr>
            <p:sp useBgFill="1">
              <p:nvSpPr>
                <p:cNvPr id="161" name="Freeform 112"/>
                <p:cNvSpPr>
                  <a:spLocks/>
                </p:cNvSpPr>
                <p:nvPr/>
              </p:nvSpPr>
              <p:spPr bwMode="auto">
                <a:xfrm>
                  <a:off x="14953974" y="3924385"/>
                  <a:ext cx="521030" cy="545581"/>
                </a:xfrm>
                <a:custGeom>
                  <a:avLst/>
                  <a:gdLst>
                    <a:gd name="T0" fmla="*/ 1001 w 1908"/>
                    <a:gd name="T1" fmla="*/ 0 h 1998"/>
                    <a:gd name="T2" fmla="*/ 1103 w 1908"/>
                    <a:gd name="T3" fmla="*/ 5 h 1998"/>
                    <a:gd name="T4" fmla="*/ 1212 w 1908"/>
                    <a:gd name="T5" fmla="*/ 14 h 1998"/>
                    <a:gd name="T6" fmla="*/ 1322 w 1908"/>
                    <a:gd name="T7" fmla="*/ 27 h 1998"/>
                    <a:gd name="T8" fmla="*/ 1432 w 1908"/>
                    <a:gd name="T9" fmla="*/ 45 h 1998"/>
                    <a:gd name="T10" fmla="*/ 1538 w 1908"/>
                    <a:gd name="T11" fmla="*/ 70 h 1998"/>
                    <a:gd name="T12" fmla="*/ 1637 w 1908"/>
                    <a:gd name="T13" fmla="*/ 102 h 1998"/>
                    <a:gd name="T14" fmla="*/ 1725 w 1908"/>
                    <a:gd name="T15" fmla="*/ 141 h 1998"/>
                    <a:gd name="T16" fmla="*/ 1800 w 1908"/>
                    <a:gd name="T17" fmla="*/ 186 h 1998"/>
                    <a:gd name="T18" fmla="*/ 1858 w 1908"/>
                    <a:gd name="T19" fmla="*/ 241 h 1998"/>
                    <a:gd name="T20" fmla="*/ 1895 w 1908"/>
                    <a:gd name="T21" fmla="*/ 304 h 1998"/>
                    <a:gd name="T22" fmla="*/ 1908 w 1908"/>
                    <a:gd name="T23" fmla="*/ 378 h 1998"/>
                    <a:gd name="T24" fmla="*/ 1908 w 1908"/>
                    <a:gd name="T25" fmla="*/ 404 h 1998"/>
                    <a:gd name="T26" fmla="*/ 1908 w 1908"/>
                    <a:gd name="T27" fmla="*/ 651 h 1998"/>
                    <a:gd name="T28" fmla="*/ 1908 w 1908"/>
                    <a:gd name="T29" fmla="*/ 832 h 1998"/>
                    <a:gd name="T30" fmla="*/ 1908 w 1908"/>
                    <a:gd name="T31" fmla="*/ 964 h 1998"/>
                    <a:gd name="T32" fmla="*/ 1908 w 1908"/>
                    <a:gd name="T33" fmla="*/ 1097 h 1998"/>
                    <a:gd name="T34" fmla="*/ 1908 w 1908"/>
                    <a:gd name="T35" fmla="*/ 1288 h 1998"/>
                    <a:gd name="T36" fmla="*/ 1908 w 1908"/>
                    <a:gd name="T37" fmla="*/ 1403 h 1998"/>
                    <a:gd name="T38" fmla="*/ 1908 w 1908"/>
                    <a:gd name="T39" fmla="*/ 1502 h 1998"/>
                    <a:gd name="T40" fmla="*/ 1908 w 1908"/>
                    <a:gd name="T41" fmla="*/ 1629 h 1998"/>
                    <a:gd name="T42" fmla="*/ 1908 w 1908"/>
                    <a:gd name="T43" fmla="*/ 1646 h 1998"/>
                    <a:gd name="T44" fmla="*/ 1897 w 1908"/>
                    <a:gd name="T45" fmla="*/ 1695 h 1998"/>
                    <a:gd name="T46" fmla="*/ 1851 w 1908"/>
                    <a:gd name="T47" fmla="*/ 1757 h 1998"/>
                    <a:gd name="T48" fmla="*/ 1771 w 1908"/>
                    <a:gd name="T49" fmla="*/ 1824 h 1998"/>
                    <a:gd name="T50" fmla="*/ 1675 w 1908"/>
                    <a:gd name="T51" fmla="*/ 1878 h 1998"/>
                    <a:gd name="T52" fmla="*/ 1566 w 1908"/>
                    <a:gd name="T53" fmla="*/ 1920 h 1998"/>
                    <a:gd name="T54" fmla="*/ 1449 w 1908"/>
                    <a:gd name="T55" fmla="*/ 1952 h 1998"/>
                    <a:gd name="T56" fmla="*/ 1324 w 1908"/>
                    <a:gd name="T57" fmla="*/ 1974 h 1998"/>
                    <a:gd name="T58" fmla="*/ 1198 w 1908"/>
                    <a:gd name="T59" fmla="*/ 1988 h 1998"/>
                    <a:gd name="T60" fmla="*/ 1074 w 1908"/>
                    <a:gd name="T61" fmla="*/ 1995 h 1998"/>
                    <a:gd name="T62" fmla="*/ 953 w 1908"/>
                    <a:gd name="T63" fmla="*/ 1998 h 1998"/>
                    <a:gd name="T64" fmla="*/ 834 w 1908"/>
                    <a:gd name="T65" fmla="*/ 1995 h 1998"/>
                    <a:gd name="T66" fmla="*/ 710 w 1908"/>
                    <a:gd name="T67" fmla="*/ 1988 h 1998"/>
                    <a:gd name="T68" fmla="*/ 584 w 1908"/>
                    <a:gd name="T69" fmla="*/ 1974 h 1998"/>
                    <a:gd name="T70" fmla="*/ 459 w 1908"/>
                    <a:gd name="T71" fmla="*/ 1952 h 1998"/>
                    <a:gd name="T72" fmla="*/ 342 w 1908"/>
                    <a:gd name="T73" fmla="*/ 1920 h 1998"/>
                    <a:gd name="T74" fmla="*/ 233 w 1908"/>
                    <a:gd name="T75" fmla="*/ 1878 h 1998"/>
                    <a:gd name="T76" fmla="*/ 137 w 1908"/>
                    <a:gd name="T77" fmla="*/ 1824 h 1998"/>
                    <a:gd name="T78" fmla="*/ 57 w 1908"/>
                    <a:gd name="T79" fmla="*/ 1757 h 1998"/>
                    <a:gd name="T80" fmla="*/ 11 w 1908"/>
                    <a:gd name="T81" fmla="*/ 1695 h 1998"/>
                    <a:gd name="T82" fmla="*/ 0 w 1908"/>
                    <a:gd name="T83" fmla="*/ 1646 h 1998"/>
                    <a:gd name="T84" fmla="*/ 0 w 1908"/>
                    <a:gd name="T85" fmla="*/ 1629 h 1998"/>
                    <a:gd name="T86" fmla="*/ 0 w 1908"/>
                    <a:gd name="T87" fmla="*/ 1403 h 1998"/>
                    <a:gd name="T88" fmla="*/ 0 w 1908"/>
                    <a:gd name="T89" fmla="*/ 1226 h 1998"/>
                    <a:gd name="T90" fmla="*/ 0 w 1908"/>
                    <a:gd name="T91" fmla="*/ 1097 h 1998"/>
                    <a:gd name="T92" fmla="*/ 0 w 1908"/>
                    <a:gd name="T93" fmla="*/ 964 h 1998"/>
                    <a:gd name="T94" fmla="*/ 0 w 1908"/>
                    <a:gd name="T95" fmla="*/ 769 h 1998"/>
                    <a:gd name="T96" fmla="*/ 0 w 1908"/>
                    <a:gd name="T97" fmla="*/ 651 h 1998"/>
                    <a:gd name="T98" fmla="*/ 0 w 1908"/>
                    <a:gd name="T99" fmla="*/ 547 h 1998"/>
                    <a:gd name="T100" fmla="*/ 0 w 1908"/>
                    <a:gd name="T101" fmla="*/ 404 h 1998"/>
                    <a:gd name="T102" fmla="*/ 0 w 1908"/>
                    <a:gd name="T103" fmla="*/ 378 h 1998"/>
                    <a:gd name="T104" fmla="*/ 13 w 1908"/>
                    <a:gd name="T105" fmla="*/ 304 h 1998"/>
                    <a:gd name="T106" fmla="*/ 50 w 1908"/>
                    <a:gd name="T107" fmla="*/ 241 h 1998"/>
                    <a:gd name="T108" fmla="*/ 108 w 1908"/>
                    <a:gd name="T109" fmla="*/ 186 h 1998"/>
                    <a:gd name="T110" fmla="*/ 183 w 1908"/>
                    <a:gd name="T111" fmla="*/ 141 h 1998"/>
                    <a:gd name="T112" fmla="*/ 271 w 1908"/>
                    <a:gd name="T113" fmla="*/ 102 h 1998"/>
                    <a:gd name="T114" fmla="*/ 370 w 1908"/>
                    <a:gd name="T115" fmla="*/ 70 h 1998"/>
                    <a:gd name="T116" fmla="*/ 476 w 1908"/>
                    <a:gd name="T117" fmla="*/ 45 h 1998"/>
                    <a:gd name="T118" fmla="*/ 586 w 1908"/>
                    <a:gd name="T119" fmla="*/ 27 h 1998"/>
                    <a:gd name="T120" fmla="*/ 696 w 1908"/>
                    <a:gd name="T121" fmla="*/ 14 h 1998"/>
                    <a:gd name="T122" fmla="*/ 804 w 1908"/>
                    <a:gd name="T123" fmla="*/ 5 h 1998"/>
                    <a:gd name="T124" fmla="*/ 907 w 1908"/>
                    <a:gd name="T125" fmla="*/ 0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08" h="1998">
                      <a:moveTo>
                        <a:pt x="953" y="0"/>
                      </a:moveTo>
                      <a:lnTo>
                        <a:pt x="1001" y="0"/>
                      </a:lnTo>
                      <a:lnTo>
                        <a:pt x="1052" y="3"/>
                      </a:lnTo>
                      <a:lnTo>
                        <a:pt x="1103" y="5"/>
                      </a:lnTo>
                      <a:lnTo>
                        <a:pt x="1157" y="9"/>
                      </a:lnTo>
                      <a:lnTo>
                        <a:pt x="1212" y="14"/>
                      </a:lnTo>
                      <a:lnTo>
                        <a:pt x="1266" y="20"/>
                      </a:lnTo>
                      <a:lnTo>
                        <a:pt x="1322" y="27"/>
                      </a:lnTo>
                      <a:lnTo>
                        <a:pt x="1377" y="35"/>
                      </a:lnTo>
                      <a:lnTo>
                        <a:pt x="1432" y="45"/>
                      </a:lnTo>
                      <a:lnTo>
                        <a:pt x="1486" y="57"/>
                      </a:lnTo>
                      <a:lnTo>
                        <a:pt x="1538" y="70"/>
                      </a:lnTo>
                      <a:lnTo>
                        <a:pt x="1589" y="85"/>
                      </a:lnTo>
                      <a:lnTo>
                        <a:pt x="1637" y="102"/>
                      </a:lnTo>
                      <a:lnTo>
                        <a:pt x="1683" y="120"/>
                      </a:lnTo>
                      <a:lnTo>
                        <a:pt x="1725" y="141"/>
                      </a:lnTo>
                      <a:lnTo>
                        <a:pt x="1765" y="162"/>
                      </a:lnTo>
                      <a:lnTo>
                        <a:pt x="1800" y="186"/>
                      </a:lnTo>
                      <a:lnTo>
                        <a:pt x="1832" y="213"/>
                      </a:lnTo>
                      <a:lnTo>
                        <a:pt x="1858" y="241"/>
                      </a:lnTo>
                      <a:lnTo>
                        <a:pt x="1879" y="271"/>
                      </a:lnTo>
                      <a:lnTo>
                        <a:pt x="1895" y="304"/>
                      </a:lnTo>
                      <a:lnTo>
                        <a:pt x="1904" y="339"/>
                      </a:lnTo>
                      <a:lnTo>
                        <a:pt x="1908" y="378"/>
                      </a:lnTo>
                      <a:lnTo>
                        <a:pt x="1908" y="387"/>
                      </a:lnTo>
                      <a:lnTo>
                        <a:pt x="1908" y="404"/>
                      </a:lnTo>
                      <a:lnTo>
                        <a:pt x="1908" y="596"/>
                      </a:lnTo>
                      <a:lnTo>
                        <a:pt x="1908" y="651"/>
                      </a:lnTo>
                      <a:lnTo>
                        <a:pt x="1908" y="708"/>
                      </a:lnTo>
                      <a:lnTo>
                        <a:pt x="1908" y="832"/>
                      </a:lnTo>
                      <a:lnTo>
                        <a:pt x="1908" y="897"/>
                      </a:lnTo>
                      <a:lnTo>
                        <a:pt x="1908" y="964"/>
                      </a:lnTo>
                      <a:lnTo>
                        <a:pt x="1908" y="1030"/>
                      </a:lnTo>
                      <a:lnTo>
                        <a:pt x="1908" y="1097"/>
                      </a:lnTo>
                      <a:lnTo>
                        <a:pt x="1908" y="1162"/>
                      </a:lnTo>
                      <a:lnTo>
                        <a:pt x="1908" y="1288"/>
                      </a:lnTo>
                      <a:lnTo>
                        <a:pt x="1908" y="1347"/>
                      </a:lnTo>
                      <a:lnTo>
                        <a:pt x="1908" y="1403"/>
                      </a:lnTo>
                      <a:lnTo>
                        <a:pt x="1908" y="1455"/>
                      </a:lnTo>
                      <a:lnTo>
                        <a:pt x="1908" y="1502"/>
                      </a:lnTo>
                      <a:lnTo>
                        <a:pt x="1908" y="1543"/>
                      </a:lnTo>
                      <a:lnTo>
                        <a:pt x="1908" y="1629"/>
                      </a:lnTo>
                      <a:lnTo>
                        <a:pt x="1908" y="1642"/>
                      </a:lnTo>
                      <a:lnTo>
                        <a:pt x="1908" y="1646"/>
                      </a:lnTo>
                      <a:lnTo>
                        <a:pt x="1906" y="1671"/>
                      </a:lnTo>
                      <a:lnTo>
                        <a:pt x="1897" y="1695"/>
                      </a:lnTo>
                      <a:lnTo>
                        <a:pt x="1885" y="1717"/>
                      </a:lnTo>
                      <a:lnTo>
                        <a:pt x="1851" y="1757"/>
                      </a:lnTo>
                      <a:lnTo>
                        <a:pt x="1814" y="1792"/>
                      </a:lnTo>
                      <a:lnTo>
                        <a:pt x="1771" y="1824"/>
                      </a:lnTo>
                      <a:lnTo>
                        <a:pt x="1725" y="1853"/>
                      </a:lnTo>
                      <a:lnTo>
                        <a:pt x="1675" y="1878"/>
                      </a:lnTo>
                      <a:lnTo>
                        <a:pt x="1621" y="1900"/>
                      </a:lnTo>
                      <a:lnTo>
                        <a:pt x="1566" y="1920"/>
                      </a:lnTo>
                      <a:lnTo>
                        <a:pt x="1508" y="1937"/>
                      </a:lnTo>
                      <a:lnTo>
                        <a:pt x="1449" y="1952"/>
                      </a:lnTo>
                      <a:lnTo>
                        <a:pt x="1387" y="1964"/>
                      </a:lnTo>
                      <a:lnTo>
                        <a:pt x="1324" y="1974"/>
                      </a:lnTo>
                      <a:lnTo>
                        <a:pt x="1261" y="1982"/>
                      </a:lnTo>
                      <a:lnTo>
                        <a:pt x="1198" y="1988"/>
                      </a:lnTo>
                      <a:lnTo>
                        <a:pt x="1135" y="1993"/>
                      </a:lnTo>
                      <a:lnTo>
                        <a:pt x="1074" y="1995"/>
                      </a:lnTo>
                      <a:lnTo>
                        <a:pt x="1013" y="1997"/>
                      </a:lnTo>
                      <a:lnTo>
                        <a:pt x="953" y="1998"/>
                      </a:lnTo>
                      <a:lnTo>
                        <a:pt x="895" y="1997"/>
                      </a:lnTo>
                      <a:lnTo>
                        <a:pt x="834" y="1995"/>
                      </a:lnTo>
                      <a:lnTo>
                        <a:pt x="773" y="1993"/>
                      </a:lnTo>
                      <a:lnTo>
                        <a:pt x="710" y="1988"/>
                      </a:lnTo>
                      <a:lnTo>
                        <a:pt x="647" y="1982"/>
                      </a:lnTo>
                      <a:lnTo>
                        <a:pt x="584" y="1974"/>
                      </a:lnTo>
                      <a:lnTo>
                        <a:pt x="521" y="1964"/>
                      </a:lnTo>
                      <a:lnTo>
                        <a:pt x="459" y="1952"/>
                      </a:lnTo>
                      <a:lnTo>
                        <a:pt x="400" y="1937"/>
                      </a:lnTo>
                      <a:lnTo>
                        <a:pt x="342" y="1920"/>
                      </a:lnTo>
                      <a:lnTo>
                        <a:pt x="285" y="1900"/>
                      </a:lnTo>
                      <a:lnTo>
                        <a:pt x="233" y="1878"/>
                      </a:lnTo>
                      <a:lnTo>
                        <a:pt x="183" y="1853"/>
                      </a:lnTo>
                      <a:lnTo>
                        <a:pt x="137" y="1824"/>
                      </a:lnTo>
                      <a:lnTo>
                        <a:pt x="94" y="1792"/>
                      </a:lnTo>
                      <a:lnTo>
                        <a:pt x="57" y="1757"/>
                      </a:lnTo>
                      <a:lnTo>
                        <a:pt x="23" y="1717"/>
                      </a:lnTo>
                      <a:lnTo>
                        <a:pt x="11" y="1695"/>
                      </a:lnTo>
                      <a:lnTo>
                        <a:pt x="2" y="1671"/>
                      </a:lnTo>
                      <a:lnTo>
                        <a:pt x="0" y="1646"/>
                      </a:lnTo>
                      <a:lnTo>
                        <a:pt x="0" y="1642"/>
                      </a:lnTo>
                      <a:lnTo>
                        <a:pt x="0" y="1629"/>
                      </a:lnTo>
                      <a:lnTo>
                        <a:pt x="0" y="1455"/>
                      </a:lnTo>
                      <a:lnTo>
                        <a:pt x="0" y="1403"/>
                      </a:lnTo>
                      <a:lnTo>
                        <a:pt x="0" y="1347"/>
                      </a:lnTo>
                      <a:lnTo>
                        <a:pt x="0" y="1226"/>
                      </a:lnTo>
                      <a:lnTo>
                        <a:pt x="0" y="1162"/>
                      </a:lnTo>
                      <a:lnTo>
                        <a:pt x="0" y="1097"/>
                      </a:lnTo>
                      <a:lnTo>
                        <a:pt x="0" y="1030"/>
                      </a:lnTo>
                      <a:lnTo>
                        <a:pt x="0" y="964"/>
                      </a:lnTo>
                      <a:lnTo>
                        <a:pt x="0" y="897"/>
                      </a:lnTo>
                      <a:lnTo>
                        <a:pt x="0" y="769"/>
                      </a:lnTo>
                      <a:lnTo>
                        <a:pt x="0" y="708"/>
                      </a:lnTo>
                      <a:lnTo>
                        <a:pt x="0" y="651"/>
                      </a:lnTo>
                      <a:lnTo>
                        <a:pt x="0" y="596"/>
                      </a:lnTo>
                      <a:lnTo>
                        <a:pt x="0" y="547"/>
                      </a:lnTo>
                      <a:lnTo>
                        <a:pt x="0" y="502"/>
                      </a:lnTo>
                      <a:lnTo>
                        <a:pt x="0" y="404"/>
                      </a:lnTo>
                      <a:lnTo>
                        <a:pt x="0" y="387"/>
                      </a:lnTo>
                      <a:lnTo>
                        <a:pt x="0" y="378"/>
                      </a:lnTo>
                      <a:lnTo>
                        <a:pt x="4" y="339"/>
                      </a:lnTo>
                      <a:lnTo>
                        <a:pt x="13" y="304"/>
                      </a:lnTo>
                      <a:lnTo>
                        <a:pt x="29" y="271"/>
                      </a:lnTo>
                      <a:lnTo>
                        <a:pt x="50" y="241"/>
                      </a:lnTo>
                      <a:lnTo>
                        <a:pt x="76" y="213"/>
                      </a:lnTo>
                      <a:lnTo>
                        <a:pt x="108" y="186"/>
                      </a:lnTo>
                      <a:lnTo>
                        <a:pt x="143" y="162"/>
                      </a:lnTo>
                      <a:lnTo>
                        <a:pt x="183" y="141"/>
                      </a:lnTo>
                      <a:lnTo>
                        <a:pt x="225" y="120"/>
                      </a:lnTo>
                      <a:lnTo>
                        <a:pt x="271" y="102"/>
                      </a:lnTo>
                      <a:lnTo>
                        <a:pt x="319" y="85"/>
                      </a:lnTo>
                      <a:lnTo>
                        <a:pt x="370" y="70"/>
                      </a:lnTo>
                      <a:lnTo>
                        <a:pt x="422" y="57"/>
                      </a:lnTo>
                      <a:lnTo>
                        <a:pt x="476" y="45"/>
                      </a:lnTo>
                      <a:lnTo>
                        <a:pt x="531" y="35"/>
                      </a:lnTo>
                      <a:lnTo>
                        <a:pt x="586" y="27"/>
                      </a:lnTo>
                      <a:lnTo>
                        <a:pt x="642" y="20"/>
                      </a:lnTo>
                      <a:lnTo>
                        <a:pt x="696" y="14"/>
                      </a:lnTo>
                      <a:lnTo>
                        <a:pt x="751" y="9"/>
                      </a:lnTo>
                      <a:lnTo>
                        <a:pt x="804" y="5"/>
                      </a:lnTo>
                      <a:lnTo>
                        <a:pt x="856" y="3"/>
                      </a:lnTo>
                      <a:lnTo>
                        <a:pt x="907" y="0"/>
                      </a:lnTo>
                      <a:lnTo>
                        <a:pt x="953" y="0"/>
                      </a:lnTo>
                      <a:close/>
                    </a:path>
                  </a:pathLst>
                </a:custGeom>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162" name="Freeform 113"/>
                <p:cNvSpPr>
                  <a:spLocks noEditPoints="1"/>
                </p:cNvSpPr>
                <p:nvPr/>
              </p:nvSpPr>
              <p:spPr bwMode="auto">
                <a:xfrm>
                  <a:off x="14986709" y="3957120"/>
                  <a:ext cx="455560" cy="480111"/>
                </a:xfrm>
                <a:custGeom>
                  <a:avLst/>
                  <a:gdLst>
                    <a:gd name="T0" fmla="*/ 1639 w 1668"/>
                    <a:gd name="T1" fmla="*/ 1560 h 1758"/>
                    <a:gd name="T2" fmla="*/ 1521 w 1668"/>
                    <a:gd name="T3" fmla="*/ 1642 h 1758"/>
                    <a:gd name="T4" fmla="*/ 1370 w 1668"/>
                    <a:gd name="T5" fmla="*/ 1698 h 1758"/>
                    <a:gd name="T6" fmla="*/ 1200 w 1668"/>
                    <a:gd name="T7" fmla="*/ 1733 h 1758"/>
                    <a:gd name="T8" fmla="*/ 1032 w 1668"/>
                    <a:gd name="T9" fmla="*/ 1751 h 1758"/>
                    <a:gd name="T10" fmla="*/ 879 w 1668"/>
                    <a:gd name="T11" fmla="*/ 1758 h 1758"/>
                    <a:gd name="T12" fmla="*/ 747 w 1668"/>
                    <a:gd name="T13" fmla="*/ 1757 h 1758"/>
                    <a:gd name="T14" fmla="*/ 597 w 1668"/>
                    <a:gd name="T15" fmla="*/ 1748 h 1758"/>
                    <a:gd name="T16" fmla="*/ 436 w 1668"/>
                    <a:gd name="T17" fmla="*/ 1728 h 1758"/>
                    <a:gd name="T18" fmla="*/ 279 w 1668"/>
                    <a:gd name="T19" fmla="*/ 1692 h 1758"/>
                    <a:gd name="T20" fmla="*/ 138 w 1668"/>
                    <a:gd name="T21" fmla="*/ 1637 h 1758"/>
                    <a:gd name="T22" fmla="*/ 28 w 1668"/>
                    <a:gd name="T23" fmla="*/ 1559 h 1758"/>
                    <a:gd name="T24" fmla="*/ 46 w 1668"/>
                    <a:gd name="T25" fmla="*/ 1011 h 1758"/>
                    <a:gd name="T26" fmla="*/ 214 w 1668"/>
                    <a:gd name="T27" fmla="*/ 1079 h 1758"/>
                    <a:gd name="T28" fmla="*/ 413 w 1668"/>
                    <a:gd name="T29" fmla="*/ 1123 h 1758"/>
                    <a:gd name="T30" fmla="*/ 625 w 1668"/>
                    <a:gd name="T31" fmla="*/ 1149 h 1758"/>
                    <a:gd name="T32" fmla="*/ 833 w 1668"/>
                    <a:gd name="T33" fmla="*/ 1156 h 1758"/>
                    <a:gd name="T34" fmla="*/ 1042 w 1668"/>
                    <a:gd name="T35" fmla="*/ 1149 h 1758"/>
                    <a:gd name="T36" fmla="*/ 1255 w 1668"/>
                    <a:gd name="T37" fmla="*/ 1123 h 1758"/>
                    <a:gd name="T38" fmla="*/ 1454 w 1668"/>
                    <a:gd name="T39" fmla="*/ 1079 h 1758"/>
                    <a:gd name="T40" fmla="*/ 1622 w 1668"/>
                    <a:gd name="T41" fmla="*/ 1011 h 1758"/>
                    <a:gd name="T42" fmla="*/ 919 w 1668"/>
                    <a:gd name="T43" fmla="*/ 1 h 1758"/>
                    <a:gd name="T44" fmla="*/ 1159 w 1668"/>
                    <a:gd name="T45" fmla="*/ 21 h 1758"/>
                    <a:gd name="T46" fmla="*/ 1365 w 1668"/>
                    <a:gd name="T47" fmla="*/ 59 h 1758"/>
                    <a:gd name="T48" fmla="*/ 1526 w 1668"/>
                    <a:gd name="T49" fmla="*/ 114 h 1758"/>
                    <a:gd name="T50" fmla="*/ 1631 w 1668"/>
                    <a:gd name="T51" fmla="*/ 180 h 1758"/>
                    <a:gd name="T52" fmla="*/ 1668 w 1668"/>
                    <a:gd name="T53" fmla="*/ 258 h 1758"/>
                    <a:gd name="T54" fmla="*/ 1631 w 1668"/>
                    <a:gd name="T55" fmla="*/ 334 h 1758"/>
                    <a:gd name="T56" fmla="*/ 1526 w 1668"/>
                    <a:gd name="T57" fmla="*/ 400 h 1758"/>
                    <a:gd name="T58" fmla="*/ 1365 w 1668"/>
                    <a:gd name="T59" fmla="*/ 455 h 1758"/>
                    <a:gd name="T60" fmla="*/ 1159 w 1668"/>
                    <a:gd name="T61" fmla="*/ 493 h 1758"/>
                    <a:gd name="T62" fmla="*/ 919 w 1668"/>
                    <a:gd name="T63" fmla="*/ 513 h 1758"/>
                    <a:gd name="T64" fmla="*/ 666 w 1668"/>
                    <a:gd name="T65" fmla="*/ 509 h 1758"/>
                    <a:gd name="T66" fmla="*/ 436 w 1668"/>
                    <a:gd name="T67" fmla="*/ 482 h 1758"/>
                    <a:gd name="T68" fmla="*/ 244 w 1668"/>
                    <a:gd name="T69" fmla="*/ 439 h 1758"/>
                    <a:gd name="T70" fmla="*/ 100 w 1668"/>
                    <a:gd name="T71" fmla="*/ 380 h 1758"/>
                    <a:gd name="T72" fmla="*/ 17 w 1668"/>
                    <a:gd name="T73" fmla="*/ 308 h 1758"/>
                    <a:gd name="T74" fmla="*/ 3 w 1668"/>
                    <a:gd name="T75" fmla="*/ 231 h 1758"/>
                    <a:gd name="T76" fmla="*/ 65 w 1668"/>
                    <a:gd name="T77" fmla="*/ 157 h 1758"/>
                    <a:gd name="T78" fmla="*/ 190 w 1668"/>
                    <a:gd name="T79" fmla="*/ 93 h 1758"/>
                    <a:gd name="T80" fmla="*/ 367 w 1668"/>
                    <a:gd name="T81" fmla="*/ 44 h 1758"/>
                    <a:gd name="T82" fmla="*/ 586 w 1668"/>
                    <a:gd name="T83" fmla="*/ 12 h 1758"/>
                    <a:gd name="T84" fmla="*/ 833 w 1668"/>
                    <a:gd name="T85" fmla="*/ 0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8" h="1758">
                      <a:moveTo>
                        <a:pt x="1668" y="983"/>
                      </a:moveTo>
                      <a:lnTo>
                        <a:pt x="1668" y="1526"/>
                      </a:lnTo>
                      <a:lnTo>
                        <a:pt x="1639" y="1560"/>
                      </a:lnTo>
                      <a:lnTo>
                        <a:pt x="1604" y="1590"/>
                      </a:lnTo>
                      <a:lnTo>
                        <a:pt x="1564" y="1618"/>
                      </a:lnTo>
                      <a:lnTo>
                        <a:pt x="1521" y="1642"/>
                      </a:lnTo>
                      <a:lnTo>
                        <a:pt x="1472" y="1662"/>
                      </a:lnTo>
                      <a:lnTo>
                        <a:pt x="1423" y="1682"/>
                      </a:lnTo>
                      <a:lnTo>
                        <a:pt x="1370" y="1698"/>
                      </a:lnTo>
                      <a:lnTo>
                        <a:pt x="1314" y="1711"/>
                      </a:lnTo>
                      <a:lnTo>
                        <a:pt x="1258" y="1723"/>
                      </a:lnTo>
                      <a:lnTo>
                        <a:pt x="1200" y="1733"/>
                      </a:lnTo>
                      <a:lnTo>
                        <a:pt x="1144" y="1740"/>
                      </a:lnTo>
                      <a:lnTo>
                        <a:pt x="1088" y="1746"/>
                      </a:lnTo>
                      <a:lnTo>
                        <a:pt x="1032" y="1751"/>
                      </a:lnTo>
                      <a:lnTo>
                        <a:pt x="978" y="1754"/>
                      </a:lnTo>
                      <a:lnTo>
                        <a:pt x="927" y="1757"/>
                      </a:lnTo>
                      <a:lnTo>
                        <a:pt x="879" y="1758"/>
                      </a:lnTo>
                      <a:lnTo>
                        <a:pt x="833" y="1758"/>
                      </a:lnTo>
                      <a:lnTo>
                        <a:pt x="792" y="1758"/>
                      </a:lnTo>
                      <a:lnTo>
                        <a:pt x="747" y="1757"/>
                      </a:lnTo>
                      <a:lnTo>
                        <a:pt x="699" y="1754"/>
                      </a:lnTo>
                      <a:lnTo>
                        <a:pt x="649" y="1752"/>
                      </a:lnTo>
                      <a:lnTo>
                        <a:pt x="597" y="1748"/>
                      </a:lnTo>
                      <a:lnTo>
                        <a:pt x="544" y="1742"/>
                      </a:lnTo>
                      <a:lnTo>
                        <a:pt x="491" y="1736"/>
                      </a:lnTo>
                      <a:lnTo>
                        <a:pt x="436" y="1728"/>
                      </a:lnTo>
                      <a:lnTo>
                        <a:pt x="383" y="1718"/>
                      </a:lnTo>
                      <a:lnTo>
                        <a:pt x="330" y="1706"/>
                      </a:lnTo>
                      <a:lnTo>
                        <a:pt x="279" y="1692"/>
                      </a:lnTo>
                      <a:lnTo>
                        <a:pt x="229" y="1676"/>
                      </a:lnTo>
                      <a:lnTo>
                        <a:pt x="182" y="1658"/>
                      </a:lnTo>
                      <a:lnTo>
                        <a:pt x="138" y="1637"/>
                      </a:lnTo>
                      <a:lnTo>
                        <a:pt x="96" y="1613"/>
                      </a:lnTo>
                      <a:lnTo>
                        <a:pt x="60" y="1588"/>
                      </a:lnTo>
                      <a:lnTo>
                        <a:pt x="28" y="1559"/>
                      </a:lnTo>
                      <a:lnTo>
                        <a:pt x="0" y="1526"/>
                      </a:lnTo>
                      <a:lnTo>
                        <a:pt x="0" y="983"/>
                      </a:lnTo>
                      <a:lnTo>
                        <a:pt x="46" y="1011"/>
                      </a:lnTo>
                      <a:lnTo>
                        <a:pt x="98" y="1036"/>
                      </a:lnTo>
                      <a:lnTo>
                        <a:pt x="154" y="1058"/>
                      </a:lnTo>
                      <a:lnTo>
                        <a:pt x="214" y="1079"/>
                      </a:lnTo>
                      <a:lnTo>
                        <a:pt x="278" y="1095"/>
                      </a:lnTo>
                      <a:lnTo>
                        <a:pt x="344" y="1111"/>
                      </a:lnTo>
                      <a:lnTo>
                        <a:pt x="413" y="1123"/>
                      </a:lnTo>
                      <a:lnTo>
                        <a:pt x="483" y="1134"/>
                      </a:lnTo>
                      <a:lnTo>
                        <a:pt x="555" y="1143"/>
                      </a:lnTo>
                      <a:lnTo>
                        <a:pt x="625" y="1149"/>
                      </a:lnTo>
                      <a:lnTo>
                        <a:pt x="696" y="1153"/>
                      </a:lnTo>
                      <a:lnTo>
                        <a:pt x="766" y="1156"/>
                      </a:lnTo>
                      <a:lnTo>
                        <a:pt x="833" y="1156"/>
                      </a:lnTo>
                      <a:lnTo>
                        <a:pt x="902" y="1156"/>
                      </a:lnTo>
                      <a:lnTo>
                        <a:pt x="972" y="1153"/>
                      </a:lnTo>
                      <a:lnTo>
                        <a:pt x="1042" y="1149"/>
                      </a:lnTo>
                      <a:lnTo>
                        <a:pt x="1113" y="1143"/>
                      </a:lnTo>
                      <a:lnTo>
                        <a:pt x="1185" y="1134"/>
                      </a:lnTo>
                      <a:lnTo>
                        <a:pt x="1255" y="1123"/>
                      </a:lnTo>
                      <a:lnTo>
                        <a:pt x="1324" y="1110"/>
                      </a:lnTo>
                      <a:lnTo>
                        <a:pt x="1390" y="1095"/>
                      </a:lnTo>
                      <a:lnTo>
                        <a:pt x="1454" y="1079"/>
                      </a:lnTo>
                      <a:lnTo>
                        <a:pt x="1514" y="1058"/>
                      </a:lnTo>
                      <a:lnTo>
                        <a:pt x="1570" y="1036"/>
                      </a:lnTo>
                      <a:lnTo>
                        <a:pt x="1622" y="1011"/>
                      </a:lnTo>
                      <a:lnTo>
                        <a:pt x="1668" y="983"/>
                      </a:lnTo>
                      <a:close/>
                      <a:moveTo>
                        <a:pt x="833" y="0"/>
                      </a:moveTo>
                      <a:lnTo>
                        <a:pt x="919" y="1"/>
                      </a:lnTo>
                      <a:lnTo>
                        <a:pt x="1002" y="5"/>
                      </a:lnTo>
                      <a:lnTo>
                        <a:pt x="1082" y="12"/>
                      </a:lnTo>
                      <a:lnTo>
                        <a:pt x="1159" y="21"/>
                      </a:lnTo>
                      <a:lnTo>
                        <a:pt x="1232" y="31"/>
                      </a:lnTo>
                      <a:lnTo>
                        <a:pt x="1301" y="44"/>
                      </a:lnTo>
                      <a:lnTo>
                        <a:pt x="1365" y="59"/>
                      </a:lnTo>
                      <a:lnTo>
                        <a:pt x="1424" y="75"/>
                      </a:lnTo>
                      <a:lnTo>
                        <a:pt x="1477" y="93"/>
                      </a:lnTo>
                      <a:lnTo>
                        <a:pt x="1526" y="114"/>
                      </a:lnTo>
                      <a:lnTo>
                        <a:pt x="1568" y="134"/>
                      </a:lnTo>
                      <a:lnTo>
                        <a:pt x="1603" y="157"/>
                      </a:lnTo>
                      <a:lnTo>
                        <a:pt x="1631" y="180"/>
                      </a:lnTo>
                      <a:lnTo>
                        <a:pt x="1651" y="206"/>
                      </a:lnTo>
                      <a:lnTo>
                        <a:pt x="1665" y="231"/>
                      </a:lnTo>
                      <a:lnTo>
                        <a:pt x="1668" y="258"/>
                      </a:lnTo>
                      <a:lnTo>
                        <a:pt x="1665" y="283"/>
                      </a:lnTo>
                      <a:lnTo>
                        <a:pt x="1651" y="308"/>
                      </a:lnTo>
                      <a:lnTo>
                        <a:pt x="1631" y="334"/>
                      </a:lnTo>
                      <a:lnTo>
                        <a:pt x="1603" y="357"/>
                      </a:lnTo>
                      <a:lnTo>
                        <a:pt x="1568" y="380"/>
                      </a:lnTo>
                      <a:lnTo>
                        <a:pt x="1526" y="400"/>
                      </a:lnTo>
                      <a:lnTo>
                        <a:pt x="1477" y="421"/>
                      </a:lnTo>
                      <a:lnTo>
                        <a:pt x="1424" y="439"/>
                      </a:lnTo>
                      <a:lnTo>
                        <a:pt x="1365" y="455"/>
                      </a:lnTo>
                      <a:lnTo>
                        <a:pt x="1301" y="470"/>
                      </a:lnTo>
                      <a:lnTo>
                        <a:pt x="1232" y="482"/>
                      </a:lnTo>
                      <a:lnTo>
                        <a:pt x="1159" y="493"/>
                      </a:lnTo>
                      <a:lnTo>
                        <a:pt x="1082" y="502"/>
                      </a:lnTo>
                      <a:lnTo>
                        <a:pt x="1002" y="509"/>
                      </a:lnTo>
                      <a:lnTo>
                        <a:pt x="919" y="513"/>
                      </a:lnTo>
                      <a:lnTo>
                        <a:pt x="833" y="514"/>
                      </a:lnTo>
                      <a:lnTo>
                        <a:pt x="748" y="513"/>
                      </a:lnTo>
                      <a:lnTo>
                        <a:pt x="666" y="509"/>
                      </a:lnTo>
                      <a:lnTo>
                        <a:pt x="586" y="502"/>
                      </a:lnTo>
                      <a:lnTo>
                        <a:pt x="509" y="493"/>
                      </a:lnTo>
                      <a:lnTo>
                        <a:pt x="436" y="482"/>
                      </a:lnTo>
                      <a:lnTo>
                        <a:pt x="367" y="470"/>
                      </a:lnTo>
                      <a:lnTo>
                        <a:pt x="303" y="455"/>
                      </a:lnTo>
                      <a:lnTo>
                        <a:pt x="244" y="439"/>
                      </a:lnTo>
                      <a:lnTo>
                        <a:pt x="190" y="421"/>
                      </a:lnTo>
                      <a:lnTo>
                        <a:pt x="142" y="400"/>
                      </a:lnTo>
                      <a:lnTo>
                        <a:pt x="100" y="380"/>
                      </a:lnTo>
                      <a:lnTo>
                        <a:pt x="65" y="357"/>
                      </a:lnTo>
                      <a:lnTo>
                        <a:pt x="37" y="334"/>
                      </a:lnTo>
                      <a:lnTo>
                        <a:pt x="17" y="308"/>
                      </a:lnTo>
                      <a:lnTo>
                        <a:pt x="3" y="283"/>
                      </a:lnTo>
                      <a:lnTo>
                        <a:pt x="0" y="258"/>
                      </a:lnTo>
                      <a:lnTo>
                        <a:pt x="3" y="231"/>
                      </a:lnTo>
                      <a:lnTo>
                        <a:pt x="17" y="206"/>
                      </a:lnTo>
                      <a:lnTo>
                        <a:pt x="37" y="180"/>
                      </a:lnTo>
                      <a:lnTo>
                        <a:pt x="65" y="157"/>
                      </a:lnTo>
                      <a:lnTo>
                        <a:pt x="100" y="134"/>
                      </a:lnTo>
                      <a:lnTo>
                        <a:pt x="142" y="114"/>
                      </a:lnTo>
                      <a:lnTo>
                        <a:pt x="190" y="93"/>
                      </a:lnTo>
                      <a:lnTo>
                        <a:pt x="244" y="75"/>
                      </a:lnTo>
                      <a:lnTo>
                        <a:pt x="303" y="59"/>
                      </a:lnTo>
                      <a:lnTo>
                        <a:pt x="367" y="44"/>
                      </a:lnTo>
                      <a:lnTo>
                        <a:pt x="436" y="31"/>
                      </a:lnTo>
                      <a:lnTo>
                        <a:pt x="509" y="21"/>
                      </a:lnTo>
                      <a:lnTo>
                        <a:pt x="586" y="12"/>
                      </a:lnTo>
                      <a:lnTo>
                        <a:pt x="666" y="5"/>
                      </a:lnTo>
                      <a:lnTo>
                        <a:pt x="748" y="1"/>
                      </a:lnTo>
                      <a:lnTo>
                        <a:pt x="833" y="0"/>
                      </a:lnTo>
                      <a:close/>
                    </a:path>
                  </a:pathLst>
                </a:custGeom>
                <a:solidFill>
                  <a:srgbClr val="7F7F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sp>
              <p:nvSpPr>
                <p:cNvPr id="163" name="Freeform 114"/>
                <p:cNvSpPr>
                  <a:spLocks/>
                </p:cNvSpPr>
                <p:nvPr/>
              </p:nvSpPr>
              <p:spPr bwMode="auto">
                <a:xfrm>
                  <a:off x="14986709" y="4089423"/>
                  <a:ext cx="455560" cy="143215"/>
                </a:xfrm>
                <a:custGeom>
                  <a:avLst/>
                  <a:gdLst>
                    <a:gd name="T0" fmla="*/ 0 w 1668"/>
                    <a:gd name="T1" fmla="*/ 0 h 524"/>
                    <a:gd name="T2" fmla="*/ 36 w 1668"/>
                    <a:gd name="T3" fmla="*/ 23 h 524"/>
                    <a:gd name="T4" fmla="*/ 80 w 1668"/>
                    <a:gd name="T5" fmla="*/ 47 h 524"/>
                    <a:gd name="T6" fmla="*/ 132 w 1668"/>
                    <a:gd name="T7" fmla="*/ 69 h 524"/>
                    <a:gd name="T8" fmla="*/ 188 w 1668"/>
                    <a:gd name="T9" fmla="*/ 89 h 524"/>
                    <a:gd name="T10" fmla="*/ 252 w 1668"/>
                    <a:gd name="T11" fmla="*/ 108 h 524"/>
                    <a:gd name="T12" fmla="*/ 323 w 1668"/>
                    <a:gd name="T13" fmla="*/ 127 h 524"/>
                    <a:gd name="T14" fmla="*/ 398 w 1668"/>
                    <a:gd name="T15" fmla="*/ 142 h 524"/>
                    <a:gd name="T16" fmla="*/ 477 w 1668"/>
                    <a:gd name="T17" fmla="*/ 156 h 524"/>
                    <a:gd name="T18" fmla="*/ 561 w 1668"/>
                    <a:gd name="T19" fmla="*/ 168 h 524"/>
                    <a:gd name="T20" fmla="*/ 649 w 1668"/>
                    <a:gd name="T21" fmla="*/ 175 h 524"/>
                    <a:gd name="T22" fmla="*/ 740 w 1668"/>
                    <a:gd name="T23" fmla="*/ 181 h 524"/>
                    <a:gd name="T24" fmla="*/ 833 w 1668"/>
                    <a:gd name="T25" fmla="*/ 182 h 524"/>
                    <a:gd name="T26" fmla="*/ 928 w 1668"/>
                    <a:gd name="T27" fmla="*/ 181 h 524"/>
                    <a:gd name="T28" fmla="*/ 1019 w 1668"/>
                    <a:gd name="T29" fmla="*/ 175 h 524"/>
                    <a:gd name="T30" fmla="*/ 1106 w 1668"/>
                    <a:gd name="T31" fmla="*/ 168 h 524"/>
                    <a:gd name="T32" fmla="*/ 1191 w 1668"/>
                    <a:gd name="T33" fmla="*/ 156 h 524"/>
                    <a:gd name="T34" fmla="*/ 1270 w 1668"/>
                    <a:gd name="T35" fmla="*/ 142 h 524"/>
                    <a:gd name="T36" fmla="*/ 1345 w 1668"/>
                    <a:gd name="T37" fmla="*/ 127 h 524"/>
                    <a:gd name="T38" fmla="*/ 1416 w 1668"/>
                    <a:gd name="T39" fmla="*/ 108 h 524"/>
                    <a:gd name="T40" fmla="*/ 1480 w 1668"/>
                    <a:gd name="T41" fmla="*/ 89 h 524"/>
                    <a:gd name="T42" fmla="*/ 1536 w 1668"/>
                    <a:gd name="T43" fmla="*/ 69 h 524"/>
                    <a:gd name="T44" fmla="*/ 1588 w 1668"/>
                    <a:gd name="T45" fmla="*/ 47 h 524"/>
                    <a:gd name="T46" fmla="*/ 1632 w 1668"/>
                    <a:gd name="T47" fmla="*/ 23 h 524"/>
                    <a:gd name="T48" fmla="*/ 1668 w 1668"/>
                    <a:gd name="T49" fmla="*/ 0 h 524"/>
                    <a:gd name="T50" fmla="*/ 1668 w 1668"/>
                    <a:gd name="T51" fmla="*/ 342 h 524"/>
                    <a:gd name="T52" fmla="*/ 1632 w 1668"/>
                    <a:gd name="T53" fmla="*/ 366 h 524"/>
                    <a:gd name="T54" fmla="*/ 1588 w 1668"/>
                    <a:gd name="T55" fmla="*/ 389 h 524"/>
                    <a:gd name="T56" fmla="*/ 1536 w 1668"/>
                    <a:gd name="T57" fmla="*/ 411 h 524"/>
                    <a:gd name="T58" fmla="*/ 1480 w 1668"/>
                    <a:gd name="T59" fmla="*/ 432 h 524"/>
                    <a:gd name="T60" fmla="*/ 1416 w 1668"/>
                    <a:gd name="T61" fmla="*/ 452 h 524"/>
                    <a:gd name="T62" fmla="*/ 1345 w 1668"/>
                    <a:gd name="T63" fmla="*/ 469 h 524"/>
                    <a:gd name="T64" fmla="*/ 1270 w 1668"/>
                    <a:gd name="T65" fmla="*/ 486 h 524"/>
                    <a:gd name="T66" fmla="*/ 1191 w 1668"/>
                    <a:gd name="T67" fmla="*/ 499 h 524"/>
                    <a:gd name="T68" fmla="*/ 1106 w 1668"/>
                    <a:gd name="T69" fmla="*/ 510 h 524"/>
                    <a:gd name="T70" fmla="*/ 1019 w 1668"/>
                    <a:gd name="T71" fmla="*/ 518 h 524"/>
                    <a:gd name="T72" fmla="*/ 928 w 1668"/>
                    <a:gd name="T73" fmla="*/ 523 h 524"/>
                    <a:gd name="T74" fmla="*/ 833 w 1668"/>
                    <a:gd name="T75" fmla="*/ 524 h 524"/>
                    <a:gd name="T76" fmla="*/ 740 w 1668"/>
                    <a:gd name="T77" fmla="*/ 523 h 524"/>
                    <a:gd name="T78" fmla="*/ 649 w 1668"/>
                    <a:gd name="T79" fmla="*/ 518 h 524"/>
                    <a:gd name="T80" fmla="*/ 561 w 1668"/>
                    <a:gd name="T81" fmla="*/ 510 h 524"/>
                    <a:gd name="T82" fmla="*/ 477 w 1668"/>
                    <a:gd name="T83" fmla="*/ 499 h 524"/>
                    <a:gd name="T84" fmla="*/ 398 w 1668"/>
                    <a:gd name="T85" fmla="*/ 486 h 524"/>
                    <a:gd name="T86" fmla="*/ 323 w 1668"/>
                    <a:gd name="T87" fmla="*/ 469 h 524"/>
                    <a:gd name="T88" fmla="*/ 252 w 1668"/>
                    <a:gd name="T89" fmla="*/ 452 h 524"/>
                    <a:gd name="T90" fmla="*/ 188 w 1668"/>
                    <a:gd name="T91" fmla="*/ 432 h 524"/>
                    <a:gd name="T92" fmla="*/ 132 w 1668"/>
                    <a:gd name="T93" fmla="*/ 411 h 524"/>
                    <a:gd name="T94" fmla="*/ 80 w 1668"/>
                    <a:gd name="T95" fmla="*/ 389 h 524"/>
                    <a:gd name="T96" fmla="*/ 36 w 1668"/>
                    <a:gd name="T97" fmla="*/ 366 h 524"/>
                    <a:gd name="T98" fmla="*/ 0 w 1668"/>
                    <a:gd name="T99" fmla="*/ 342 h 524"/>
                    <a:gd name="T100" fmla="*/ 0 w 1668"/>
                    <a:gd name="T10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8" h="524">
                      <a:moveTo>
                        <a:pt x="0" y="0"/>
                      </a:moveTo>
                      <a:lnTo>
                        <a:pt x="36" y="23"/>
                      </a:lnTo>
                      <a:lnTo>
                        <a:pt x="80" y="47"/>
                      </a:lnTo>
                      <a:lnTo>
                        <a:pt x="132" y="69"/>
                      </a:lnTo>
                      <a:lnTo>
                        <a:pt x="188" y="89"/>
                      </a:lnTo>
                      <a:lnTo>
                        <a:pt x="252" y="108"/>
                      </a:lnTo>
                      <a:lnTo>
                        <a:pt x="323" y="127"/>
                      </a:lnTo>
                      <a:lnTo>
                        <a:pt x="398" y="142"/>
                      </a:lnTo>
                      <a:lnTo>
                        <a:pt x="477" y="156"/>
                      </a:lnTo>
                      <a:lnTo>
                        <a:pt x="561" y="168"/>
                      </a:lnTo>
                      <a:lnTo>
                        <a:pt x="649" y="175"/>
                      </a:lnTo>
                      <a:lnTo>
                        <a:pt x="740" y="181"/>
                      </a:lnTo>
                      <a:lnTo>
                        <a:pt x="833" y="182"/>
                      </a:lnTo>
                      <a:lnTo>
                        <a:pt x="928" y="181"/>
                      </a:lnTo>
                      <a:lnTo>
                        <a:pt x="1019" y="175"/>
                      </a:lnTo>
                      <a:lnTo>
                        <a:pt x="1106" y="168"/>
                      </a:lnTo>
                      <a:lnTo>
                        <a:pt x="1191" y="156"/>
                      </a:lnTo>
                      <a:lnTo>
                        <a:pt x="1270" y="142"/>
                      </a:lnTo>
                      <a:lnTo>
                        <a:pt x="1345" y="127"/>
                      </a:lnTo>
                      <a:lnTo>
                        <a:pt x="1416" y="108"/>
                      </a:lnTo>
                      <a:lnTo>
                        <a:pt x="1480" y="89"/>
                      </a:lnTo>
                      <a:lnTo>
                        <a:pt x="1536" y="69"/>
                      </a:lnTo>
                      <a:lnTo>
                        <a:pt x="1588" y="47"/>
                      </a:lnTo>
                      <a:lnTo>
                        <a:pt x="1632" y="23"/>
                      </a:lnTo>
                      <a:lnTo>
                        <a:pt x="1668" y="0"/>
                      </a:lnTo>
                      <a:lnTo>
                        <a:pt x="1668" y="342"/>
                      </a:lnTo>
                      <a:lnTo>
                        <a:pt x="1632" y="366"/>
                      </a:lnTo>
                      <a:lnTo>
                        <a:pt x="1588" y="389"/>
                      </a:lnTo>
                      <a:lnTo>
                        <a:pt x="1536" y="411"/>
                      </a:lnTo>
                      <a:lnTo>
                        <a:pt x="1480" y="432"/>
                      </a:lnTo>
                      <a:lnTo>
                        <a:pt x="1416" y="452"/>
                      </a:lnTo>
                      <a:lnTo>
                        <a:pt x="1345" y="469"/>
                      </a:lnTo>
                      <a:lnTo>
                        <a:pt x="1270" y="486"/>
                      </a:lnTo>
                      <a:lnTo>
                        <a:pt x="1191" y="499"/>
                      </a:lnTo>
                      <a:lnTo>
                        <a:pt x="1106" y="510"/>
                      </a:lnTo>
                      <a:lnTo>
                        <a:pt x="1019" y="518"/>
                      </a:lnTo>
                      <a:lnTo>
                        <a:pt x="928" y="523"/>
                      </a:lnTo>
                      <a:lnTo>
                        <a:pt x="833" y="524"/>
                      </a:lnTo>
                      <a:lnTo>
                        <a:pt x="740" y="523"/>
                      </a:lnTo>
                      <a:lnTo>
                        <a:pt x="649" y="518"/>
                      </a:lnTo>
                      <a:lnTo>
                        <a:pt x="561" y="510"/>
                      </a:lnTo>
                      <a:lnTo>
                        <a:pt x="477" y="499"/>
                      </a:lnTo>
                      <a:lnTo>
                        <a:pt x="398" y="486"/>
                      </a:lnTo>
                      <a:lnTo>
                        <a:pt x="323" y="469"/>
                      </a:lnTo>
                      <a:lnTo>
                        <a:pt x="252" y="452"/>
                      </a:lnTo>
                      <a:lnTo>
                        <a:pt x="188" y="432"/>
                      </a:lnTo>
                      <a:lnTo>
                        <a:pt x="132" y="411"/>
                      </a:lnTo>
                      <a:lnTo>
                        <a:pt x="80" y="389"/>
                      </a:lnTo>
                      <a:lnTo>
                        <a:pt x="36" y="366"/>
                      </a:lnTo>
                      <a:lnTo>
                        <a:pt x="0" y="342"/>
                      </a:lnTo>
                      <a:lnTo>
                        <a:pt x="0" y="0"/>
                      </a:lnTo>
                      <a:close/>
                    </a:path>
                  </a:pathLst>
                </a:custGeom>
                <a:solidFill>
                  <a:srgbClr val="4E58E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メイリオ"/>
                    <a:ea typeface="メイリオ"/>
                  </a:endParaRPr>
                </a:p>
              </p:txBody>
            </p:sp>
          </p:grpSp>
        </p:grpSp>
      </p:grpSp>
    </p:spTree>
    <p:extLst>
      <p:ext uri="{BB962C8B-B14F-4D97-AF65-F5344CB8AC3E}">
        <p14:creationId xmlns:p14="http://schemas.microsoft.com/office/powerpoint/2010/main" val="51982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7BE8E7-8132-4847-B847-9AC02784AF2F}"/>
              </a:ext>
            </a:extLst>
          </p:cNvPr>
          <p:cNvSpPr>
            <a:spLocks noGrp="1"/>
          </p:cNvSpPr>
          <p:nvPr>
            <p:ph type="title"/>
          </p:nvPr>
        </p:nvSpPr>
        <p:spPr/>
        <p:txBody>
          <a:bodyPr/>
          <a:lstStyle/>
          <a:p>
            <a:r>
              <a:rPr kumimoji="1" lang="ja-JP" altLang="en-US"/>
              <a:t>ユーザーの追加</a:t>
            </a:r>
          </a:p>
        </p:txBody>
      </p:sp>
      <p:sp>
        <p:nvSpPr>
          <p:cNvPr id="3" name="スライド番号プレースホルダー 2">
            <a:extLst>
              <a:ext uri="{FF2B5EF4-FFF2-40B4-BE49-F238E27FC236}">
                <a16:creationId xmlns:a16="http://schemas.microsoft.com/office/drawing/2014/main" id="{6FE28462-1B5F-4EEA-B837-6EC46E2C2178}"/>
              </a:ext>
            </a:extLst>
          </p:cNvPr>
          <p:cNvSpPr>
            <a:spLocks noGrp="1"/>
          </p:cNvSpPr>
          <p:nvPr>
            <p:ph type="sldNum" sz="quarter" idx="11"/>
          </p:nvPr>
        </p:nvSpPr>
        <p:spPr/>
        <p:txBody>
          <a:bodyPr/>
          <a:lstStyle/>
          <a:p>
            <a:pPr>
              <a:defRPr/>
            </a:pPr>
            <a:fld id="{E6A74B2F-0FF8-4856-97F4-6B7783B93B1A}" type="slidenum">
              <a:rPr lang="en-US" altLang="ja-JP" smtClean="0"/>
              <a:pPr>
                <a:defRPr/>
              </a:pPr>
              <a:t>4</a:t>
            </a:fld>
            <a:endParaRPr lang="en-US" altLang="ja-JP"/>
          </a:p>
        </p:txBody>
      </p:sp>
      <p:sp>
        <p:nvSpPr>
          <p:cNvPr id="4" name="コンテンツ プレースホルダー 3">
            <a:extLst>
              <a:ext uri="{FF2B5EF4-FFF2-40B4-BE49-F238E27FC236}">
                <a16:creationId xmlns:a16="http://schemas.microsoft.com/office/drawing/2014/main" id="{0B8409D5-FF1D-4EFD-AE8B-6CF09BA7A630}"/>
              </a:ext>
            </a:extLst>
          </p:cNvPr>
          <p:cNvSpPr>
            <a:spLocks noGrp="1"/>
          </p:cNvSpPr>
          <p:nvPr>
            <p:ph sz="quarter" idx="12"/>
          </p:nvPr>
        </p:nvSpPr>
        <p:spPr>
          <a:xfrm>
            <a:off x="285720" y="1161546"/>
            <a:ext cx="8751276" cy="5357826"/>
          </a:xfrm>
        </p:spPr>
        <p:txBody>
          <a:bodyPr vert="horz" lIns="72000" tIns="72000" rIns="72000" bIns="72000" rtlCol="0" anchor="t">
            <a:normAutofit/>
          </a:bodyPr>
          <a:lstStyle/>
          <a:p>
            <a:r>
              <a:rPr kumimoji="1" lang="ja-JP" altLang="en-US"/>
              <a:t>組織の管理者はメール送信などで簡単にユーザーを</a:t>
            </a:r>
            <a:endParaRPr kumimoji="1" lang="en-US" altLang="ja-JP"/>
          </a:p>
          <a:p>
            <a:pPr marL="0" indent="0">
              <a:buNone/>
            </a:pPr>
            <a:r>
              <a:rPr lang="en-US" altLang="ja-JP"/>
              <a:t>   </a:t>
            </a:r>
            <a:r>
              <a:rPr kumimoji="1" lang="ja-JP" altLang="en-US"/>
              <a:t>組織サイトに招待</a:t>
            </a:r>
            <a:r>
              <a:rPr lang="ja-JP" altLang="en-US"/>
              <a:t> (追加) </a:t>
            </a:r>
            <a:r>
              <a:rPr kumimoji="1" lang="ja-JP" altLang="en-US"/>
              <a:t>することができます。</a:t>
            </a:r>
            <a:endParaRPr kumimoji="1" lang="en-US" altLang="ja-JP"/>
          </a:p>
          <a:p>
            <a:pPr marL="0" indent="0">
              <a:buNone/>
            </a:pPr>
            <a:r>
              <a:rPr lang="en-US" altLang="ja-JP"/>
              <a:t>   </a:t>
            </a:r>
            <a:r>
              <a:rPr lang="ja-JP" altLang="en-US"/>
              <a:t>また、</a:t>
            </a:r>
            <a:r>
              <a:rPr lang="en-US" altLang="ja-JP"/>
              <a:t> csv</a:t>
            </a:r>
            <a:r>
              <a:rPr lang="ja-JP" altLang="en-US"/>
              <a:t> ファイルを利用して一括でアカウントを作成</a:t>
            </a:r>
            <a:endParaRPr lang="en-US" altLang="ja-JP"/>
          </a:p>
          <a:p>
            <a:pPr marL="0" indent="0">
              <a:buNone/>
            </a:pPr>
            <a:r>
              <a:rPr lang="en-US" altLang="ja-JP"/>
              <a:t>   </a:t>
            </a:r>
            <a:r>
              <a:rPr lang="ja-JP" altLang="en-US"/>
              <a:t>することも可能です。</a:t>
            </a:r>
            <a:endParaRPr lang="en-US" altLang="ja-JP"/>
          </a:p>
          <a:p>
            <a:pPr lvl="1"/>
            <a:r>
              <a:rPr lang="ja-JP" altLang="en-US"/>
              <a:t>組織サイトにサイン イン</a:t>
            </a:r>
            <a:endParaRPr lang="en-US" altLang="ja-JP"/>
          </a:p>
          <a:p>
            <a:pPr lvl="1"/>
            <a:r>
              <a:rPr kumimoji="1" lang="en-US" altLang="ja-JP"/>
              <a:t>[</a:t>
            </a:r>
            <a:r>
              <a:rPr kumimoji="1" lang="ja-JP" altLang="en-US"/>
              <a:t>組織</a:t>
            </a:r>
            <a:r>
              <a:rPr kumimoji="1" lang="en-US" altLang="ja-JP"/>
              <a:t>]</a:t>
            </a:r>
            <a:r>
              <a:rPr kumimoji="1" lang="ja-JP" altLang="en-US"/>
              <a:t> → </a:t>
            </a:r>
            <a:r>
              <a:rPr kumimoji="1" lang="en-US" altLang="ja-JP"/>
              <a:t>[</a:t>
            </a:r>
            <a:r>
              <a:rPr kumimoji="1" lang="ja-JP" altLang="en-US"/>
              <a:t>メンバー</a:t>
            </a:r>
            <a:r>
              <a:rPr kumimoji="1" lang="en-US" altLang="ja-JP"/>
              <a:t>]</a:t>
            </a:r>
            <a:r>
              <a:rPr kumimoji="1" lang="ja-JP" altLang="en-US"/>
              <a:t>  → </a:t>
            </a:r>
            <a:r>
              <a:rPr kumimoji="1" lang="en-US" altLang="ja-JP"/>
              <a:t>[</a:t>
            </a:r>
            <a:r>
              <a:rPr kumimoji="1" lang="ja-JP" altLang="en-US"/>
              <a:t>メンバーの招待</a:t>
            </a:r>
            <a:r>
              <a:rPr kumimoji="1" lang="en-US" altLang="ja-JP"/>
              <a:t>]</a:t>
            </a:r>
          </a:p>
          <a:p>
            <a:pPr lvl="1"/>
            <a:endParaRPr lang="en-US" altLang="ja-JP"/>
          </a:p>
          <a:p>
            <a:pPr lvl="1"/>
            <a:endParaRPr kumimoji="1" lang="en-US" altLang="ja-JP"/>
          </a:p>
          <a:p>
            <a:pPr lvl="1"/>
            <a:endParaRPr lang="en-US" altLang="ja-JP"/>
          </a:p>
        </p:txBody>
      </p:sp>
      <p:sp>
        <p:nvSpPr>
          <p:cNvPr id="5" name="四角形: 角を丸くする 4">
            <a:extLst>
              <a:ext uri="{FF2B5EF4-FFF2-40B4-BE49-F238E27FC236}">
                <a16:creationId xmlns:a16="http://schemas.microsoft.com/office/drawing/2014/main" id="{D38CDB11-117C-4EDD-9240-D31F6EEEFD70}"/>
              </a:ext>
            </a:extLst>
          </p:cNvPr>
          <p:cNvSpPr/>
          <p:nvPr/>
        </p:nvSpPr>
        <p:spPr>
          <a:xfrm>
            <a:off x="428972" y="5234348"/>
            <a:ext cx="8286056" cy="1141686"/>
          </a:xfrm>
          <a:prstGeom prst="roundRect">
            <a:avLst/>
          </a:prstGeom>
          <a:solidFill>
            <a:srgbClr val="00B0F0"/>
          </a:solidFill>
          <a:ln w="571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r>
              <a:rPr lang="en-US" altLang="ja-JP" b="1">
                <a:solidFill>
                  <a:schemeClr val="bg1"/>
                </a:solidFill>
              </a:rPr>
              <a:t>ArcGIS Pro </a:t>
            </a:r>
            <a:r>
              <a:rPr lang="ja-JP" altLang="en-US" b="1">
                <a:solidFill>
                  <a:schemeClr val="bg1"/>
                </a:solidFill>
              </a:rPr>
              <a:t>指定ユーザー ライセンスガイド</a:t>
            </a:r>
            <a:r>
              <a:rPr kumimoji="1" lang="en-US" altLang="ja-JP" b="1">
                <a:solidFill>
                  <a:schemeClr val="bg1"/>
                </a:solidFill>
              </a:rPr>
              <a:t>:</a:t>
            </a:r>
          </a:p>
          <a:p>
            <a:r>
              <a:rPr lang="en-US" altLang="ja-JP" b="1">
                <a:solidFill>
                  <a:schemeClr val="bg1"/>
                </a:solidFill>
              </a:rPr>
              <a:t> </a:t>
            </a:r>
            <a:r>
              <a:rPr kumimoji="1" lang="ja-JP" altLang="en-US" b="1">
                <a:solidFill>
                  <a:schemeClr val="bg1"/>
                </a:solidFill>
              </a:rPr>
              <a:t>「手順</a:t>
            </a:r>
            <a:r>
              <a:rPr lang="en-US" altLang="ja-JP" b="1">
                <a:solidFill>
                  <a:schemeClr val="bg1"/>
                </a:solidFill>
              </a:rPr>
              <a:t> 3 :</a:t>
            </a:r>
            <a:r>
              <a:rPr lang="ja-JP" altLang="en-US" b="1">
                <a:solidFill>
                  <a:schemeClr val="bg1"/>
                </a:solidFill>
              </a:rPr>
              <a:t>メンバーの招待・ライセンスの割り当て</a:t>
            </a:r>
            <a:r>
              <a:rPr kumimoji="1" lang="ja-JP" altLang="en-US" b="1">
                <a:solidFill>
                  <a:schemeClr val="bg1"/>
                </a:solidFill>
              </a:rPr>
              <a:t>」</a:t>
            </a:r>
            <a:r>
              <a:rPr lang="ja-JP" altLang="en-US" b="1">
                <a:solidFill>
                  <a:schemeClr val="bg1"/>
                </a:solidFill>
              </a:rPr>
              <a:t>&gt; 「</a:t>
            </a:r>
            <a:r>
              <a:rPr lang="ja-JP" b="1">
                <a:solidFill>
                  <a:schemeClr val="bg1"/>
                </a:solidFill>
                <a:ea typeface="+mn-lt"/>
                <a:cs typeface="+mn-lt"/>
              </a:rPr>
              <a:t>b. CSV ファイルを用いて、複数のメンバーを一括で招待・ライセンスの割り当 て</a:t>
            </a:r>
            <a:r>
              <a:rPr lang="ja-JP" altLang="en-US" b="1">
                <a:solidFill>
                  <a:schemeClr val="bg1"/>
                </a:solidFill>
              </a:rPr>
              <a:t>」p10</a:t>
            </a:r>
            <a:endParaRPr lang="en-US" altLang="ja-JP" b="1">
              <a:solidFill>
                <a:schemeClr val="bg1"/>
              </a:solidFill>
            </a:endParaRPr>
          </a:p>
        </p:txBody>
      </p:sp>
      <p:grpSp>
        <p:nvGrpSpPr>
          <p:cNvPr id="6" name="グループ化 5">
            <a:extLst>
              <a:ext uri="{FF2B5EF4-FFF2-40B4-BE49-F238E27FC236}">
                <a16:creationId xmlns:a16="http://schemas.microsoft.com/office/drawing/2014/main" id="{9F6AC628-5438-40E8-8E8D-C71CAF12C215}"/>
              </a:ext>
            </a:extLst>
          </p:cNvPr>
          <p:cNvGrpSpPr/>
          <p:nvPr/>
        </p:nvGrpSpPr>
        <p:grpSpPr>
          <a:xfrm>
            <a:off x="1297655" y="3777068"/>
            <a:ext cx="6548690" cy="1313942"/>
            <a:chOff x="1216718" y="3787249"/>
            <a:chExt cx="6548690" cy="1313942"/>
          </a:xfrm>
        </p:grpSpPr>
        <p:pic>
          <p:nvPicPr>
            <p:cNvPr id="7" name="図 6">
              <a:extLst>
                <a:ext uri="{FF2B5EF4-FFF2-40B4-BE49-F238E27FC236}">
                  <a16:creationId xmlns:a16="http://schemas.microsoft.com/office/drawing/2014/main" id="{BB58C5FD-C940-4142-9AC8-4A5F44DACA90}"/>
                </a:ext>
              </a:extLst>
            </p:cNvPr>
            <p:cNvPicPr>
              <a:picLocks noChangeAspect="1"/>
            </p:cNvPicPr>
            <p:nvPr/>
          </p:nvPicPr>
          <p:blipFill>
            <a:blip r:embed="rId3"/>
            <a:stretch>
              <a:fillRect/>
            </a:stretch>
          </p:blipFill>
          <p:spPr>
            <a:xfrm>
              <a:off x="1216718" y="3787249"/>
              <a:ext cx="6548690" cy="1313386"/>
            </a:xfrm>
            <a:prstGeom prst="rect">
              <a:avLst/>
            </a:prstGeom>
            <a:ln>
              <a:solidFill>
                <a:schemeClr val="bg1">
                  <a:lumMod val="85000"/>
                </a:schemeClr>
              </a:solidFill>
            </a:ln>
          </p:spPr>
        </p:pic>
        <p:sp>
          <p:nvSpPr>
            <p:cNvPr id="8" name="正方形/長方形 7">
              <a:extLst>
                <a:ext uri="{FF2B5EF4-FFF2-40B4-BE49-F238E27FC236}">
                  <a16:creationId xmlns:a16="http://schemas.microsoft.com/office/drawing/2014/main" id="{85153CED-5773-4648-86F4-E6092F06E526}"/>
                </a:ext>
              </a:extLst>
            </p:cNvPr>
            <p:cNvSpPr/>
            <p:nvPr/>
          </p:nvSpPr>
          <p:spPr>
            <a:xfrm>
              <a:off x="5325440" y="3805087"/>
              <a:ext cx="576063" cy="360000"/>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F5BFFFCD-EF7B-4C67-8C7B-3B0E1ED1A05A}"/>
                </a:ext>
              </a:extLst>
            </p:cNvPr>
            <p:cNvSpPr/>
            <p:nvPr/>
          </p:nvSpPr>
          <p:spPr>
            <a:xfrm>
              <a:off x="4208169" y="4197569"/>
              <a:ext cx="829239" cy="471614"/>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4382DF3-2A40-4F90-AF19-21B2E17D414D}"/>
                </a:ext>
              </a:extLst>
            </p:cNvPr>
            <p:cNvSpPr/>
            <p:nvPr/>
          </p:nvSpPr>
          <p:spPr>
            <a:xfrm>
              <a:off x="1216718" y="4741191"/>
              <a:ext cx="2380530" cy="360000"/>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156825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E243CE-3E98-4092-84BE-F616A39D0E6B}"/>
              </a:ext>
            </a:extLst>
          </p:cNvPr>
          <p:cNvSpPr>
            <a:spLocks noGrp="1"/>
          </p:cNvSpPr>
          <p:nvPr>
            <p:ph type="title"/>
          </p:nvPr>
        </p:nvSpPr>
        <p:spPr/>
        <p:txBody>
          <a:bodyPr/>
          <a:lstStyle/>
          <a:p>
            <a:r>
              <a:rPr kumimoji="1" lang="ja-JP" altLang="en-US"/>
              <a:t>クレジット消費について</a:t>
            </a:r>
          </a:p>
        </p:txBody>
      </p:sp>
      <p:sp>
        <p:nvSpPr>
          <p:cNvPr id="3" name="スライド番号プレースホルダー 2">
            <a:extLst>
              <a:ext uri="{FF2B5EF4-FFF2-40B4-BE49-F238E27FC236}">
                <a16:creationId xmlns:a16="http://schemas.microsoft.com/office/drawing/2014/main" id="{D8F886CC-397F-48F9-94D4-8BECF10341C2}"/>
              </a:ext>
            </a:extLst>
          </p:cNvPr>
          <p:cNvSpPr>
            <a:spLocks noGrp="1"/>
          </p:cNvSpPr>
          <p:nvPr>
            <p:ph type="sldNum" sz="quarter" idx="12"/>
          </p:nvPr>
        </p:nvSpPr>
        <p:spPr/>
        <p:txBody>
          <a:bodyPr/>
          <a:lstStyle/>
          <a:p>
            <a:fld id="{B66D8D73-5CCF-4F61-B888-3E7B558CA84A}" type="slidenum">
              <a:rPr lang="ja-JP" altLang="en-US" smtClean="0"/>
              <a:pPr/>
              <a:t>5</a:t>
            </a:fld>
            <a:endParaRPr lang="ja-JP" altLang="en-US"/>
          </a:p>
        </p:txBody>
      </p:sp>
      <p:sp>
        <p:nvSpPr>
          <p:cNvPr id="4" name="コンテンツ プレースホルダー 3">
            <a:extLst>
              <a:ext uri="{FF2B5EF4-FFF2-40B4-BE49-F238E27FC236}">
                <a16:creationId xmlns:a16="http://schemas.microsoft.com/office/drawing/2014/main" id="{B396FB18-E563-425E-A06B-227D79CC39BE}"/>
              </a:ext>
            </a:extLst>
          </p:cNvPr>
          <p:cNvSpPr>
            <a:spLocks noGrp="1"/>
          </p:cNvSpPr>
          <p:nvPr>
            <p:ph sz="quarter" idx="13"/>
          </p:nvPr>
        </p:nvSpPr>
        <p:spPr>
          <a:xfrm>
            <a:off x="285750" y="1500174"/>
            <a:ext cx="8572500" cy="5103005"/>
          </a:xfrm>
        </p:spPr>
        <p:txBody>
          <a:bodyPr>
            <a:normAutofit lnSpcReduction="10000"/>
          </a:bodyPr>
          <a:lstStyle/>
          <a:p>
            <a:r>
              <a:rPr lang="en-US" altLang="ja-JP" err="1"/>
              <a:t>Esri</a:t>
            </a:r>
            <a:r>
              <a:rPr lang="ja-JP" altLang="en-US"/>
              <a:t> 社の用意したクラウドにデータを保管、解析機能を</a:t>
            </a:r>
            <a:endParaRPr lang="en-US" altLang="ja-JP"/>
          </a:p>
          <a:p>
            <a:pPr marL="0" indent="0">
              <a:buNone/>
            </a:pPr>
            <a:r>
              <a:rPr lang="ja-JP" altLang="en-US"/>
              <a:t>　利用する際にクレジットが必要になります。</a:t>
            </a:r>
            <a:endParaRPr lang="en-US" altLang="ja-JP"/>
          </a:p>
          <a:p>
            <a:pPr marL="0" indent="0">
              <a:buNone/>
            </a:pPr>
            <a:r>
              <a:rPr lang="ja-JP" altLang="en-US"/>
              <a:t>　使用については、提供されているサービスクレジットから　</a:t>
            </a:r>
            <a:endParaRPr lang="en-US" altLang="ja-JP"/>
          </a:p>
          <a:p>
            <a:pPr marL="0" indent="0">
              <a:buNone/>
            </a:pPr>
            <a:r>
              <a:rPr lang="ja-JP" altLang="en-US"/>
              <a:t>　消費します。</a:t>
            </a:r>
            <a:br>
              <a:rPr lang="en-US" altLang="ja-JP"/>
            </a:br>
            <a:r>
              <a:rPr lang="ja-JP" altLang="en-US"/>
              <a:t>　</a:t>
            </a:r>
            <a:r>
              <a:rPr lang="en-US" altLang="ja-JP" sz="1800"/>
              <a:t>※</a:t>
            </a:r>
            <a:r>
              <a:rPr lang="ja-JP" altLang="en-US" sz="1800"/>
              <a:t>クレジット不足の場合は追加購入が可能です。</a:t>
            </a:r>
            <a:endParaRPr lang="en-US" altLang="ja-JP" sz="1800"/>
          </a:p>
          <a:p>
            <a:pPr marL="0" indent="0">
              <a:buNone/>
            </a:pPr>
            <a:r>
              <a:rPr lang="ja-JP" altLang="en-US" sz="1800"/>
              <a:t>　 </a:t>
            </a:r>
            <a:r>
              <a:rPr lang="en-US" altLang="ja-JP" sz="1800"/>
              <a:t>※</a:t>
            </a:r>
            <a:r>
              <a:rPr lang="ja-JP" altLang="en-US" sz="1800"/>
              <a:t>不足の場合は、解析機能がグレー表示となり実行できなくなります。</a:t>
            </a:r>
            <a:endParaRPr lang="en-US" altLang="ja-JP" sz="1800"/>
          </a:p>
          <a:p>
            <a:endParaRPr lang="en-US" altLang="ja-JP"/>
          </a:p>
          <a:p>
            <a:pPr marL="457200" lvl="1" indent="0">
              <a:buNone/>
            </a:pPr>
            <a:r>
              <a:rPr lang="ja-JP" altLang="en-US"/>
              <a:t>例</a:t>
            </a:r>
            <a:r>
              <a:rPr lang="en-US" altLang="ja-JP"/>
              <a:t>)</a:t>
            </a:r>
            <a:r>
              <a:rPr lang="ja-JP" altLang="en-US"/>
              <a:t> 解析機能を利用し</a:t>
            </a:r>
            <a:r>
              <a:rPr lang="en-US" altLang="ja-JP"/>
              <a:t> [</a:t>
            </a:r>
            <a:r>
              <a:rPr lang="ja-JP" altLang="en-US"/>
              <a:t>フィーチャの結合</a:t>
            </a:r>
            <a:r>
              <a:rPr lang="en-US" altLang="ja-JP"/>
              <a:t>] </a:t>
            </a:r>
            <a:r>
              <a:rPr lang="ja-JP" altLang="en-US"/>
              <a:t>を行う場合</a:t>
            </a:r>
            <a:br>
              <a:rPr lang="en-US" altLang="ja-JP"/>
            </a:br>
            <a:r>
              <a:rPr lang="ja-JP" altLang="en-US"/>
              <a:t>　 → </a:t>
            </a:r>
            <a:r>
              <a:rPr lang="en-US" altLang="ja-JP"/>
              <a:t>1,000 </a:t>
            </a:r>
            <a:r>
              <a:rPr lang="ja-JP" altLang="en-US"/>
              <a:t>フィーチャにつき </a:t>
            </a:r>
            <a:r>
              <a:rPr lang="en-US" altLang="ja-JP"/>
              <a:t>1 </a:t>
            </a:r>
            <a:r>
              <a:rPr lang="ja-JP" altLang="en-US"/>
              <a:t>クレジット</a:t>
            </a:r>
            <a:endParaRPr lang="en-US" altLang="ja-JP"/>
          </a:p>
          <a:p>
            <a:pPr marL="457200" lvl="1" indent="0">
              <a:buNone/>
            </a:pPr>
            <a:r>
              <a:rPr lang="ja-JP" altLang="en-US"/>
              <a:t>例</a:t>
            </a:r>
            <a:r>
              <a:rPr lang="en-US" altLang="ja-JP"/>
              <a:t>)</a:t>
            </a:r>
            <a:r>
              <a:rPr lang="ja-JP" altLang="en-US"/>
              <a:t> 住所情報から </a:t>
            </a:r>
            <a:r>
              <a:rPr lang="en-US" altLang="ja-JP"/>
              <a:t>[</a:t>
            </a:r>
            <a:r>
              <a:rPr lang="ja-JP" altLang="en-US"/>
              <a:t>ジオコーディング</a:t>
            </a:r>
            <a:r>
              <a:rPr lang="en-US" altLang="ja-JP"/>
              <a:t>] </a:t>
            </a:r>
            <a:r>
              <a:rPr lang="ja-JP" altLang="en-US"/>
              <a:t>する場合</a:t>
            </a:r>
            <a:br>
              <a:rPr lang="en-US" altLang="ja-JP"/>
            </a:br>
            <a:r>
              <a:rPr lang="ja-JP" altLang="en-US"/>
              <a:t>　 → ジオコード </a:t>
            </a:r>
            <a:r>
              <a:rPr lang="en-US" altLang="ja-JP"/>
              <a:t>1,000 </a:t>
            </a:r>
            <a:r>
              <a:rPr lang="ja-JP" altLang="en-US"/>
              <a:t>件につき </a:t>
            </a:r>
            <a:r>
              <a:rPr lang="en-US" altLang="ja-JP"/>
              <a:t>40 </a:t>
            </a:r>
            <a:r>
              <a:rPr lang="ja-JP" altLang="en-US"/>
              <a:t>クレジット</a:t>
            </a:r>
            <a:endParaRPr lang="en-US" altLang="ja-JP"/>
          </a:p>
          <a:p>
            <a:pPr marL="457200" lvl="1" indent="0">
              <a:buNone/>
            </a:pPr>
            <a:endParaRPr lang="en-US" altLang="ja-JP"/>
          </a:p>
          <a:p>
            <a:pPr marL="358775" lvl="1" indent="-358775"/>
            <a:r>
              <a:rPr lang="ja-JP" altLang="en-US"/>
              <a:t>クレジットについての詳細は以下をご確認ください。</a:t>
            </a:r>
            <a:br>
              <a:rPr lang="en-US" altLang="ja-JP"/>
            </a:br>
            <a:r>
              <a:rPr lang="en-US" altLang="ja-JP">
                <a:hlinkClick r:id="" action="ppaction://noaction"/>
              </a:rPr>
              <a:t>https</a:t>
            </a:r>
            <a:r>
              <a:rPr lang="en-US" altLang="ja-JP">
                <a:hlinkClick r:id="rId3"/>
              </a:rPr>
              <a:t>://www.esrij.com/products/arcgis-online/credits/</a:t>
            </a:r>
            <a:endParaRPr lang="en-US" altLang="ja-JP"/>
          </a:p>
          <a:p>
            <a:pPr marL="0" lvl="1" indent="0">
              <a:buNone/>
            </a:pPr>
            <a:endParaRPr lang="en-US" altLang="ja-JP"/>
          </a:p>
        </p:txBody>
      </p:sp>
    </p:spTree>
    <p:extLst>
      <p:ext uri="{BB962C8B-B14F-4D97-AF65-F5344CB8AC3E}">
        <p14:creationId xmlns:p14="http://schemas.microsoft.com/office/powerpoint/2010/main" val="10446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1C6DD9-2D1E-457B-802F-30519A2B935B}"/>
              </a:ext>
            </a:extLst>
          </p:cNvPr>
          <p:cNvSpPr>
            <a:spLocks noGrp="1"/>
          </p:cNvSpPr>
          <p:nvPr>
            <p:ph type="title"/>
          </p:nvPr>
        </p:nvSpPr>
        <p:spPr/>
        <p:txBody>
          <a:bodyPr/>
          <a:lstStyle/>
          <a:p>
            <a:r>
              <a:rPr kumimoji="1" lang="ja-JP" altLang="en-US"/>
              <a:t>演習</a:t>
            </a:r>
            <a:r>
              <a:rPr kumimoji="1" lang="en-US" altLang="ja-JP"/>
              <a:t>:</a:t>
            </a:r>
            <a:r>
              <a:rPr kumimoji="1" lang="ja-JP" altLang="en-US"/>
              <a:t> </a:t>
            </a:r>
            <a:r>
              <a:rPr lang="ja-JP" altLang="ja-JP">
                <a:effectLst/>
              </a:rPr>
              <a:t>生活圏内の避難所を把握</a:t>
            </a:r>
            <a:r>
              <a:rPr lang="ja-JP" altLang="en-US">
                <a:effectLst/>
              </a:rPr>
              <a:t>しよう</a:t>
            </a:r>
            <a:endParaRPr kumimoji="1" lang="ja-JP" altLang="en-US"/>
          </a:p>
        </p:txBody>
      </p:sp>
      <p:sp>
        <p:nvSpPr>
          <p:cNvPr id="3" name="スライド番号プレースホルダー 2">
            <a:extLst>
              <a:ext uri="{FF2B5EF4-FFF2-40B4-BE49-F238E27FC236}">
                <a16:creationId xmlns:a16="http://schemas.microsoft.com/office/drawing/2014/main" id="{78960DD7-A275-4BDA-9D1B-89BD5877308E}"/>
              </a:ext>
            </a:extLst>
          </p:cNvPr>
          <p:cNvSpPr>
            <a:spLocks noGrp="1"/>
          </p:cNvSpPr>
          <p:nvPr>
            <p:ph type="sldNum" sz="quarter" idx="12"/>
          </p:nvPr>
        </p:nvSpPr>
        <p:spPr/>
        <p:txBody>
          <a:bodyPr/>
          <a:lstStyle/>
          <a:p>
            <a:fld id="{B66D8D73-5CCF-4F61-B888-3E7B558CA84A}" type="slidenum">
              <a:rPr lang="ja-JP" altLang="en-US" smtClean="0"/>
              <a:pPr/>
              <a:t>6</a:t>
            </a:fld>
            <a:endParaRPr lang="ja-JP" altLang="en-US"/>
          </a:p>
        </p:txBody>
      </p:sp>
      <p:sp>
        <p:nvSpPr>
          <p:cNvPr id="4" name="コンテンツ プレースホルダー 3">
            <a:extLst>
              <a:ext uri="{FF2B5EF4-FFF2-40B4-BE49-F238E27FC236}">
                <a16:creationId xmlns:a16="http://schemas.microsoft.com/office/drawing/2014/main" id="{2DE247D6-91AD-4D4B-B1C6-1CA627F3BEB1}"/>
              </a:ext>
            </a:extLst>
          </p:cNvPr>
          <p:cNvSpPr>
            <a:spLocks noGrp="1"/>
          </p:cNvSpPr>
          <p:nvPr>
            <p:ph sz="quarter" idx="13"/>
          </p:nvPr>
        </p:nvSpPr>
        <p:spPr/>
        <p:txBody>
          <a:bodyPr/>
          <a:lstStyle/>
          <a:p>
            <a:r>
              <a:rPr kumimoji="1" lang="ja-JP" altLang="en-US"/>
              <a:t>普段自分が利用する施設・場所が、</a:t>
            </a:r>
            <a:br>
              <a:rPr kumimoji="1" lang="en-US" altLang="ja-JP"/>
            </a:br>
            <a:r>
              <a:rPr kumimoji="1" lang="ja-JP" altLang="en-US"/>
              <a:t>避難所から徒歩 で </a:t>
            </a:r>
            <a:r>
              <a:rPr kumimoji="1" lang="en-US" altLang="ja-JP"/>
              <a:t>5</a:t>
            </a:r>
            <a:r>
              <a:rPr kumimoji="1" lang="ja-JP" altLang="en-US"/>
              <a:t> 分到達圏内にあるかどうか</a:t>
            </a:r>
          </a:p>
        </p:txBody>
      </p:sp>
      <p:sp>
        <p:nvSpPr>
          <p:cNvPr id="5" name="テキスト ボックス 4">
            <a:extLst>
              <a:ext uri="{FF2B5EF4-FFF2-40B4-BE49-F238E27FC236}">
                <a16:creationId xmlns:a16="http://schemas.microsoft.com/office/drawing/2014/main" id="{BF1C9E8A-A407-4423-8416-936195A5FFE6}"/>
              </a:ext>
            </a:extLst>
          </p:cNvPr>
          <p:cNvSpPr txBox="1"/>
          <p:nvPr/>
        </p:nvSpPr>
        <p:spPr>
          <a:xfrm>
            <a:off x="827584" y="5733256"/>
            <a:ext cx="7200562" cy="830997"/>
          </a:xfrm>
          <a:prstGeom prst="rect">
            <a:avLst/>
          </a:prstGeom>
          <a:solidFill>
            <a:schemeClr val="bg2">
              <a:lumMod val="75000"/>
            </a:schemeClr>
          </a:solidFill>
        </p:spPr>
        <p:txBody>
          <a:bodyPr wrap="square" rtlCol="0" anchor="t">
            <a:spAutoFit/>
          </a:bodyPr>
          <a:lstStyle/>
          <a:p>
            <a:pPr algn="ctr"/>
            <a:r>
              <a:rPr lang="ja-JP" altLang="en-US" sz="2400" b="1">
                <a:solidFill>
                  <a:srgbClr val="003366"/>
                </a:solidFill>
                <a:ea typeface="+mn-lt"/>
                <a:cs typeface="+mn-lt"/>
              </a:rPr>
              <a:t>様々な施設に</a:t>
            </a:r>
            <a:r>
              <a:rPr kumimoji="1" lang="ja-JP" altLang="en-US" sz="2400" b="1">
                <a:solidFill>
                  <a:srgbClr val="003366"/>
                </a:solidFill>
                <a:ea typeface="+mn-lt"/>
                <a:cs typeface="+mn-lt"/>
              </a:rPr>
              <a:t>置き換えてご</a:t>
            </a:r>
            <a:r>
              <a:rPr lang="ja-JP" altLang="en-US" sz="2400" b="1">
                <a:solidFill>
                  <a:srgbClr val="003366"/>
                </a:solidFill>
                <a:ea typeface="+mn-lt"/>
                <a:cs typeface="+mn-lt"/>
              </a:rPr>
              <a:t>利用いただけます</a:t>
            </a:r>
            <a:r>
              <a:rPr kumimoji="1" lang="ja-JP" altLang="en-US" sz="2400" b="1">
                <a:solidFill>
                  <a:srgbClr val="003366"/>
                </a:solidFill>
                <a:ea typeface="+mn-lt"/>
                <a:cs typeface="+mn-lt"/>
              </a:rPr>
              <a:t>。</a:t>
            </a:r>
            <a:endParaRPr lang="en-US" altLang="en-US" sz="2400" b="1">
              <a:solidFill>
                <a:srgbClr val="003366"/>
              </a:solidFill>
            </a:endParaRPr>
          </a:p>
          <a:p>
            <a:pPr algn="ctr"/>
            <a:r>
              <a:rPr kumimoji="1" lang="ja-JP" altLang="en-US" sz="2400" b="1">
                <a:solidFill>
                  <a:srgbClr val="003366"/>
                </a:solidFill>
              </a:rPr>
              <a:t>例</a:t>
            </a:r>
            <a:r>
              <a:rPr kumimoji="1" lang="en-US" altLang="ja-JP" sz="2400" b="1">
                <a:solidFill>
                  <a:srgbClr val="003366"/>
                </a:solidFill>
              </a:rPr>
              <a:t>: </a:t>
            </a:r>
            <a:r>
              <a:rPr kumimoji="1" lang="ja-JP" altLang="en-US" sz="2400" b="1">
                <a:solidFill>
                  <a:srgbClr val="003366"/>
                </a:solidFill>
              </a:rPr>
              <a:t> 保育園と公園、消防署と文化財、等</a:t>
            </a:r>
            <a:endParaRPr lang="ja-JP" altLang="en-US" sz="2400" b="1">
              <a:solidFill>
                <a:srgbClr val="003366"/>
              </a:solidFill>
            </a:endParaRPr>
          </a:p>
        </p:txBody>
      </p:sp>
      <p:pic>
        <p:nvPicPr>
          <p:cNvPr id="6" name="図 5">
            <a:extLst>
              <a:ext uri="{FF2B5EF4-FFF2-40B4-BE49-F238E27FC236}">
                <a16:creationId xmlns:a16="http://schemas.microsoft.com/office/drawing/2014/main" id="{2C1DFD05-8218-4CA4-A59A-9086016B6079}"/>
              </a:ext>
            </a:extLst>
          </p:cNvPr>
          <p:cNvPicPr>
            <a:picLocks noChangeAspect="1"/>
          </p:cNvPicPr>
          <p:nvPr/>
        </p:nvPicPr>
        <p:blipFill>
          <a:blip r:embed="rId3"/>
          <a:stretch>
            <a:fillRect/>
          </a:stretch>
        </p:blipFill>
        <p:spPr>
          <a:xfrm>
            <a:off x="1691680" y="2420888"/>
            <a:ext cx="5040560" cy="3066932"/>
          </a:xfrm>
          <a:prstGeom prst="rect">
            <a:avLst/>
          </a:prstGeom>
        </p:spPr>
      </p:pic>
    </p:spTree>
    <p:extLst>
      <p:ext uri="{BB962C8B-B14F-4D97-AF65-F5344CB8AC3E}">
        <p14:creationId xmlns:p14="http://schemas.microsoft.com/office/powerpoint/2010/main" val="3638627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24FC53-D5C1-4754-B025-40298CA4B9BA}"/>
              </a:ext>
            </a:extLst>
          </p:cNvPr>
          <p:cNvSpPr>
            <a:spLocks noGrp="1"/>
          </p:cNvSpPr>
          <p:nvPr>
            <p:ph type="title"/>
          </p:nvPr>
        </p:nvSpPr>
        <p:spPr/>
        <p:txBody>
          <a:bodyPr/>
          <a:lstStyle/>
          <a:p>
            <a:r>
              <a:rPr kumimoji="1" lang="ja-JP" altLang="en-US"/>
              <a:t>演習の流れ</a:t>
            </a:r>
          </a:p>
        </p:txBody>
      </p:sp>
      <p:sp>
        <p:nvSpPr>
          <p:cNvPr id="4" name="スライド番号プレースホルダー 3">
            <a:extLst>
              <a:ext uri="{FF2B5EF4-FFF2-40B4-BE49-F238E27FC236}">
                <a16:creationId xmlns:a16="http://schemas.microsoft.com/office/drawing/2014/main" id="{3EDF1723-1CE2-4703-BCC2-4963404FDBD6}"/>
              </a:ext>
            </a:extLst>
          </p:cNvPr>
          <p:cNvSpPr>
            <a:spLocks noGrp="1"/>
          </p:cNvSpPr>
          <p:nvPr>
            <p:ph type="sldNum" sz="quarter" idx="11"/>
          </p:nvPr>
        </p:nvSpPr>
        <p:spPr/>
        <p:txBody>
          <a:bodyPr/>
          <a:lstStyle/>
          <a:p>
            <a:pPr>
              <a:defRPr/>
            </a:pPr>
            <a:fld id="{E6A74B2F-0FF8-4856-97F4-6B7783B93B1A}" type="slidenum">
              <a:rPr lang="en-US" altLang="ja-JP" smtClean="0"/>
              <a:pPr>
                <a:defRPr/>
              </a:pPr>
              <a:t>7</a:t>
            </a:fld>
            <a:endParaRPr lang="en-US" altLang="ja-JP"/>
          </a:p>
        </p:txBody>
      </p:sp>
      <p:sp>
        <p:nvSpPr>
          <p:cNvPr id="5" name="コンテンツ プレースホルダー 4">
            <a:extLst>
              <a:ext uri="{FF2B5EF4-FFF2-40B4-BE49-F238E27FC236}">
                <a16:creationId xmlns:a16="http://schemas.microsoft.com/office/drawing/2014/main" id="{445CA425-F90B-4529-9751-7309AF915B61}"/>
              </a:ext>
            </a:extLst>
          </p:cNvPr>
          <p:cNvSpPr>
            <a:spLocks noGrp="1"/>
          </p:cNvSpPr>
          <p:nvPr>
            <p:ph sz="quarter" idx="12"/>
          </p:nvPr>
        </p:nvSpPr>
        <p:spPr>
          <a:xfrm>
            <a:off x="285720" y="1500174"/>
            <a:ext cx="8572560" cy="4449106"/>
          </a:xfrm>
        </p:spPr>
        <p:txBody>
          <a:bodyPr vert="horz" lIns="72000" tIns="72000" rIns="72000" bIns="72000" rtlCol="0" anchor="t">
            <a:normAutofit fontScale="92500" lnSpcReduction="20000"/>
          </a:bodyPr>
          <a:lstStyle/>
          <a:p>
            <a:r>
              <a:rPr lang="ja-JP" altLang="en-US"/>
              <a:t>サイン イン</a:t>
            </a:r>
            <a:endParaRPr lang="en-US" altLang="ja-JP"/>
          </a:p>
          <a:p>
            <a:r>
              <a:rPr lang="ja-JP" altLang="en-US"/>
              <a:t>データの作成</a:t>
            </a:r>
            <a:r>
              <a:rPr lang="en-US" altLang="ja-JP"/>
              <a:t>: ArcGIS</a:t>
            </a:r>
            <a:r>
              <a:rPr lang="ja-JP" altLang="en-US"/>
              <a:t> </a:t>
            </a:r>
            <a:r>
              <a:rPr lang="en-US" altLang="ja-JP"/>
              <a:t>Online</a:t>
            </a:r>
            <a:r>
              <a:rPr lang="ja-JP" altLang="en-US"/>
              <a:t>上で 「よく利用する場所」作成</a:t>
            </a:r>
            <a:endParaRPr lang="en-US" altLang="ja-JP"/>
          </a:p>
          <a:p>
            <a:r>
              <a:rPr lang="ja-JP" altLang="en-US"/>
              <a:t>レイヤーの追加</a:t>
            </a:r>
            <a:r>
              <a:rPr lang="en-US" altLang="ja-JP"/>
              <a:t>: </a:t>
            </a:r>
            <a:r>
              <a:rPr lang="ja-JP" altLang="en-US"/>
              <a:t>避難所 </a:t>
            </a:r>
            <a:r>
              <a:rPr lang="en-US" altLang="ja-JP"/>
              <a:t>(</a:t>
            </a:r>
            <a:r>
              <a:rPr lang="ja-JP" altLang="en-US"/>
              <a:t>シェープファイル</a:t>
            </a:r>
            <a:r>
              <a:rPr lang="en-US" altLang="ja-JP"/>
              <a:t>)</a:t>
            </a:r>
            <a:r>
              <a:rPr lang="ja-JP" altLang="en-US"/>
              <a:t> の取込</a:t>
            </a:r>
            <a:endParaRPr lang="en-US" altLang="ja-JP"/>
          </a:p>
          <a:p>
            <a:r>
              <a:rPr kumimoji="1" lang="ja-JP" altLang="en-US"/>
              <a:t>到達圏作成</a:t>
            </a:r>
            <a:endParaRPr kumimoji="1" lang="en-US" altLang="ja-JP"/>
          </a:p>
          <a:p>
            <a:r>
              <a:rPr kumimoji="1" lang="ja-JP" altLang="en-US"/>
              <a:t>空間検索（到達圏外</a:t>
            </a:r>
            <a:r>
              <a:rPr lang="ja-JP" altLang="en-US"/>
              <a:t>の「よく利用する場所」</a:t>
            </a:r>
            <a:r>
              <a:rPr kumimoji="1" lang="ja-JP" altLang="en-US"/>
              <a:t>を抽出）</a:t>
            </a:r>
            <a:endParaRPr kumimoji="1" lang="en-US" altLang="ja-JP"/>
          </a:p>
          <a:p>
            <a:r>
              <a:rPr lang="en-US" altLang="ja-JP"/>
              <a:t>Web </a:t>
            </a:r>
            <a:r>
              <a:rPr lang="en-US" altLang="ja-JP" err="1"/>
              <a:t>マップ</a:t>
            </a:r>
            <a:r>
              <a:rPr kumimoji="1" lang="ja-JP" altLang="en-US"/>
              <a:t> の保存と共有</a:t>
            </a:r>
            <a:endParaRPr kumimoji="1" lang="en-US" altLang="ja-JP"/>
          </a:p>
          <a:p>
            <a:endParaRPr lang="en-US" altLang="ja-JP"/>
          </a:p>
          <a:p>
            <a:r>
              <a:rPr kumimoji="1" lang="ja-JP" altLang="en-US"/>
              <a:t>オプション</a:t>
            </a:r>
            <a:r>
              <a:rPr kumimoji="1" lang="en-US" altLang="ja-JP"/>
              <a:t>: </a:t>
            </a:r>
            <a:r>
              <a:rPr kumimoji="1" lang="ja-JP" altLang="en-US"/>
              <a:t>テーブル結合</a:t>
            </a:r>
            <a:endParaRPr kumimoji="1" lang="en-US" altLang="ja-JP"/>
          </a:p>
          <a:p>
            <a:endParaRPr lang="en-US" altLang="ja-JP"/>
          </a:p>
          <a:p>
            <a:r>
              <a:rPr lang="ja-JP" altLang="en-US"/>
              <a:t>使用データ</a:t>
            </a:r>
            <a:endParaRPr lang="en-US" altLang="ja-JP"/>
          </a:p>
          <a:p>
            <a:pPr lvl="1"/>
            <a:r>
              <a:rPr lang="ja-JP" altLang="en-US"/>
              <a:t>国土数値情報</a:t>
            </a:r>
            <a:r>
              <a:rPr lang="en-US" altLang="ja-JP"/>
              <a:t>: </a:t>
            </a:r>
            <a:r>
              <a:rPr lang="ja-JP" altLang="en-US"/>
              <a:t>避難所</a:t>
            </a:r>
            <a:endParaRPr lang="en-US" altLang="ja-JP"/>
          </a:p>
          <a:p>
            <a:pPr lvl="1"/>
            <a:r>
              <a:rPr kumimoji="1" lang="ja-JP" altLang="en-US"/>
              <a:t>統計局</a:t>
            </a:r>
            <a:r>
              <a:rPr kumimoji="1" lang="en-US" altLang="ja-JP"/>
              <a:t>: </a:t>
            </a:r>
            <a:r>
              <a:rPr kumimoji="1" lang="ja-JP" altLang="en-US"/>
              <a:t>国勢調査</a:t>
            </a:r>
            <a:endParaRPr lang="en-US" altLang="ja-JP"/>
          </a:p>
        </p:txBody>
      </p:sp>
      <p:sp>
        <p:nvSpPr>
          <p:cNvPr id="3" name="テキスト ボックス 2">
            <a:extLst>
              <a:ext uri="{FF2B5EF4-FFF2-40B4-BE49-F238E27FC236}">
                <a16:creationId xmlns:a16="http://schemas.microsoft.com/office/drawing/2014/main" id="{E53753DD-4DA2-4ECC-AB06-FC7BD500764D}"/>
              </a:ext>
            </a:extLst>
          </p:cNvPr>
          <p:cNvSpPr txBox="1"/>
          <p:nvPr/>
        </p:nvSpPr>
        <p:spPr>
          <a:xfrm>
            <a:off x="285720" y="5868810"/>
            <a:ext cx="8572560" cy="461665"/>
          </a:xfrm>
          <a:prstGeom prst="rect">
            <a:avLst/>
          </a:prstGeom>
          <a:noFill/>
        </p:spPr>
        <p:txBody>
          <a:bodyPr wrap="square" rtlCol="0" anchor="t">
            <a:spAutoFit/>
          </a:bodyPr>
          <a:lstStyle/>
          <a:p>
            <a:endParaRPr lang="ja-JP" altLang="en-US" sz="2400" b="1">
              <a:solidFill>
                <a:srgbClr val="FF0000"/>
              </a:solidFill>
            </a:endParaRPr>
          </a:p>
        </p:txBody>
      </p:sp>
      <p:sp>
        <p:nvSpPr>
          <p:cNvPr id="7" name="テキスト ボックス 6">
            <a:extLst>
              <a:ext uri="{FF2B5EF4-FFF2-40B4-BE49-F238E27FC236}">
                <a16:creationId xmlns:a16="http://schemas.microsoft.com/office/drawing/2014/main" id="{5B8184AD-537B-4950-B62F-CEC74789100B}"/>
              </a:ext>
            </a:extLst>
          </p:cNvPr>
          <p:cNvSpPr txBox="1"/>
          <p:nvPr/>
        </p:nvSpPr>
        <p:spPr>
          <a:xfrm>
            <a:off x="827584" y="5733256"/>
            <a:ext cx="7200562" cy="830997"/>
          </a:xfrm>
          <a:prstGeom prst="rect">
            <a:avLst/>
          </a:prstGeom>
          <a:solidFill>
            <a:schemeClr val="bg2">
              <a:lumMod val="75000"/>
            </a:schemeClr>
          </a:solidFill>
        </p:spPr>
        <p:txBody>
          <a:bodyPr wrap="square" rtlCol="0" anchor="t">
            <a:spAutoFit/>
          </a:bodyPr>
          <a:lstStyle/>
          <a:p>
            <a:pPr algn="ctr"/>
            <a:r>
              <a:rPr lang="ja-JP" sz="2400" b="1">
                <a:solidFill>
                  <a:srgbClr val="003366"/>
                </a:solidFill>
                <a:ea typeface="+mn-lt"/>
                <a:cs typeface="+mn-lt"/>
              </a:rPr>
              <a:t>あらかじめ調整済みのデー</a:t>
            </a:r>
            <a:r>
              <a:rPr lang="ja-JP" altLang="en-US" sz="2400" b="1">
                <a:solidFill>
                  <a:srgbClr val="003366"/>
                </a:solidFill>
                <a:ea typeface="+mn-lt"/>
                <a:cs typeface="+mn-lt"/>
              </a:rPr>
              <a:t>タを</a:t>
            </a:r>
            <a:r>
              <a:rPr lang="ja-JP" sz="2400" b="1">
                <a:solidFill>
                  <a:srgbClr val="003366"/>
                </a:solidFill>
                <a:ea typeface="+mn-lt"/>
                <a:cs typeface="+mn-lt"/>
              </a:rPr>
              <a:t>共有し</a:t>
            </a:r>
            <a:r>
              <a:rPr kumimoji="1" lang="ja-JP" sz="2400" b="1">
                <a:solidFill>
                  <a:srgbClr val="003366"/>
                </a:solidFill>
                <a:ea typeface="+mn-lt"/>
                <a:cs typeface="+mn-lt"/>
              </a:rPr>
              <a:t>て</a:t>
            </a:r>
            <a:r>
              <a:rPr lang="ja-JP" sz="2400" b="1">
                <a:solidFill>
                  <a:srgbClr val="003366"/>
                </a:solidFill>
                <a:ea typeface="+mn-lt"/>
                <a:cs typeface="+mn-lt"/>
              </a:rPr>
              <a:t>おくことを</a:t>
            </a:r>
            <a:endParaRPr lang="en-US" altLang="ja-JP" sz="2400">
              <a:solidFill>
                <a:srgbClr val="003366"/>
              </a:solidFill>
              <a:ea typeface="+mn-lt"/>
              <a:cs typeface="+mn-lt"/>
            </a:endParaRPr>
          </a:p>
          <a:p>
            <a:pPr algn="ctr"/>
            <a:r>
              <a:rPr lang="ja-JP" sz="2400" b="1">
                <a:solidFill>
                  <a:srgbClr val="003366"/>
                </a:solidFill>
                <a:ea typeface="+mn-lt"/>
                <a:cs typeface="+mn-lt"/>
              </a:rPr>
              <a:t>お勧めします</a:t>
            </a:r>
            <a:endParaRPr lang="en-US" sz="2400">
              <a:solidFill>
                <a:srgbClr val="003366"/>
              </a:solidFill>
              <a:ea typeface="+mn-lt"/>
              <a:cs typeface="+mn-lt"/>
            </a:endParaRPr>
          </a:p>
        </p:txBody>
      </p:sp>
    </p:spTree>
    <p:extLst>
      <p:ext uri="{BB962C8B-B14F-4D97-AF65-F5344CB8AC3E}">
        <p14:creationId xmlns:p14="http://schemas.microsoft.com/office/powerpoint/2010/main" val="42370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DE47C9-3971-419A-8B15-0F0A06D308C8}"/>
              </a:ext>
            </a:extLst>
          </p:cNvPr>
          <p:cNvSpPr>
            <a:spLocks noGrp="1"/>
          </p:cNvSpPr>
          <p:nvPr>
            <p:ph type="title"/>
          </p:nvPr>
        </p:nvSpPr>
        <p:spPr/>
        <p:txBody>
          <a:bodyPr/>
          <a:lstStyle/>
          <a:p>
            <a:r>
              <a:rPr lang="en-US" altLang="ja-JP"/>
              <a:t>ArcGIS</a:t>
            </a:r>
            <a:r>
              <a:rPr lang="ja-JP" altLang="en-US"/>
              <a:t> </a:t>
            </a:r>
            <a:r>
              <a:rPr lang="en-US" altLang="ja-JP"/>
              <a:t>Online</a:t>
            </a:r>
            <a:r>
              <a:rPr lang="ja-JP" altLang="en-US"/>
              <a:t> へ サイン イン</a:t>
            </a:r>
            <a:endParaRPr kumimoji="1" lang="ja-JP" altLang="en-US"/>
          </a:p>
        </p:txBody>
      </p:sp>
      <p:sp>
        <p:nvSpPr>
          <p:cNvPr id="3" name="スライド番号プレースホルダー 2">
            <a:extLst>
              <a:ext uri="{FF2B5EF4-FFF2-40B4-BE49-F238E27FC236}">
                <a16:creationId xmlns:a16="http://schemas.microsoft.com/office/drawing/2014/main" id="{CA0FD2A0-24D5-499A-9469-E98E579AC266}"/>
              </a:ext>
            </a:extLst>
          </p:cNvPr>
          <p:cNvSpPr>
            <a:spLocks noGrp="1"/>
          </p:cNvSpPr>
          <p:nvPr>
            <p:ph type="sldNum" sz="quarter" idx="11"/>
          </p:nvPr>
        </p:nvSpPr>
        <p:spPr/>
        <p:txBody>
          <a:bodyPr/>
          <a:lstStyle/>
          <a:p>
            <a:pPr>
              <a:defRPr/>
            </a:pPr>
            <a:fld id="{E6A74B2F-0FF8-4856-97F4-6B7783B93B1A}" type="slidenum">
              <a:rPr lang="en-US" altLang="ja-JP" smtClean="0"/>
              <a:pPr>
                <a:defRPr/>
              </a:pPr>
              <a:t>8</a:t>
            </a:fld>
            <a:endParaRPr lang="en-US" altLang="ja-JP"/>
          </a:p>
        </p:txBody>
      </p:sp>
      <p:sp>
        <p:nvSpPr>
          <p:cNvPr id="5" name="コンテンツ プレースホルダー 3">
            <a:extLst>
              <a:ext uri="{FF2B5EF4-FFF2-40B4-BE49-F238E27FC236}">
                <a16:creationId xmlns:a16="http://schemas.microsoft.com/office/drawing/2014/main" id="{F5C5F59D-8AB2-486C-B5A9-B6772A94C5DF}"/>
              </a:ext>
            </a:extLst>
          </p:cNvPr>
          <p:cNvSpPr>
            <a:spLocks noGrp="1"/>
          </p:cNvSpPr>
          <p:nvPr>
            <p:ph sz="quarter" idx="12"/>
          </p:nvPr>
        </p:nvSpPr>
        <p:spPr/>
        <p:txBody>
          <a:bodyPr/>
          <a:lstStyle/>
          <a:p>
            <a:r>
              <a:rPr kumimoji="1" lang="ja-JP" altLang="en-US"/>
              <a:t>ブラウザを起動し、「</a:t>
            </a:r>
            <a:r>
              <a:rPr lang="en-US" altLang="ja-JP"/>
              <a:t>https://www.arcgis.com/</a:t>
            </a:r>
            <a:r>
              <a:rPr kumimoji="1" lang="ja-JP" altLang="en-US"/>
              <a:t>」にアクセス</a:t>
            </a:r>
            <a:endParaRPr kumimoji="1" lang="en-US" altLang="ja-JP"/>
          </a:p>
          <a:p>
            <a:r>
              <a:rPr lang="ja-JP" altLang="en-US"/>
              <a:t>右上にある </a:t>
            </a:r>
            <a:r>
              <a:rPr lang="en-US" altLang="ja-JP"/>
              <a:t>[</a:t>
            </a:r>
            <a:r>
              <a:rPr lang="ja-JP" altLang="en-US"/>
              <a:t>サインイン</a:t>
            </a:r>
            <a:r>
              <a:rPr lang="en-US" altLang="ja-JP"/>
              <a:t>]</a:t>
            </a:r>
          </a:p>
          <a:p>
            <a:r>
              <a:rPr lang="ja-JP" altLang="en-US"/>
              <a:t>ユーザー名とパスワードを入力し、</a:t>
            </a:r>
            <a:r>
              <a:rPr lang="en-US" altLang="ja-JP"/>
              <a:t>[</a:t>
            </a:r>
            <a:r>
              <a:rPr lang="ja-JP" altLang="en-US"/>
              <a:t>サインイン</a:t>
            </a:r>
            <a:r>
              <a:rPr lang="en-US" altLang="ja-JP"/>
              <a:t>]</a:t>
            </a:r>
          </a:p>
          <a:p>
            <a:r>
              <a:rPr lang="en-US" altLang="ja-JP"/>
              <a:t>Web</a:t>
            </a:r>
            <a:r>
              <a:rPr lang="ja-JP" altLang="en-US"/>
              <a:t> ページの構成紹介</a:t>
            </a:r>
            <a:endParaRPr lang="en-US" altLang="ja-JP"/>
          </a:p>
          <a:p>
            <a:endParaRPr kumimoji="1" lang="en-US" altLang="ja-JP"/>
          </a:p>
          <a:p>
            <a:endParaRPr kumimoji="1" lang="ja-JP" altLang="en-US"/>
          </a:p>
        </p:txBody>
      </p:sp>
      <p:pic>
        <p:nvPicPr>
          <p:cNvPr id="7" name="図 6">
            <a:extLst>
              <a:ext uri="{FF2B5EF4-FFF2-40B4-BE49-F238E27FC236}">
                <a16:creationId xmlns:a16="http://schemas.microsoft.com/office/drawing/2014/main" id="{FCFB18C5-BDD2-4AA1-8900-4A9484A480FC}"/>
              </a:ext>
            </a:extLst>
          </p:cNvPr>
          <p:cNvPicPr/>
          <p:nvPr/>
        </p:nvPicPr>
        <p:blipFill>
          <a:blip r:embed="rId3">
            <a:extLst>
              <a:ext uri="{28A0092B-C50C-407E-A947-70E740481C1C}">
                <a14:useLocalDpi xmlns:a14="http://schemas.microsoft.com/office/drawing/2010/main" val="0"/>
              </a:ext>
            </a:extLst>
          </a:blip>
          <a:stretch>
            <a:fillRect/>
          </a:stretch>
        </p:blipFill>
        <p:spPr>
          <a:xfrm>
            <a:off x="5911216" y="3410337"/>
            <a:ext cx="2498338" cy="3204376"/>
          </a:xfrm>
          <a:prstGeom prst="rect">
            <a:avLst/>
          </a:prstGeom>
          <a:ln>
            <a:solidFill>
              <a:schemeClr val="tx1"/>
            </a:solidFill>
          </a:ln>
        </p:spPr>
      </p:pic>
      <p:sp>
        <p:nvSpPr>
          <p:cNvPr id="8" name="正方形/長方形 7">
            <a:extLst>
              <a:ext uri="{FF2B5EF4-FFF2-40B4-BE49-F238E27FC236}">
                <a16:creationId xmlns:a16="http://schemas.microsoft.com/office/drawing/2014/main" id="{5E0F42EF-C94B-4618-8036-1EEED7B3C274}"/>
              </a:ext>
            </a:extLst>
          </p:cNvPr>
          <p:cNvSpPr/>
          <p:nvPr/>
        </p:nvSpPr>
        <p:spPr>
          <a:xfrm>
            <a:off x="6250009" y="4302381"/>
            <a:ext cx="1898151" cy="3877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D49838CB-01B3-4BCF-8FFA-9A0F91F7428C}"/>
              </a:ext>
            </a:extLst>
          </p:cNvPr>
          <p:cNvSpPr/>
          <p:nvPr/>
        </p:nvSpPr>
        <p:spPr>
          <a:xfrm>
            <a:off x="6235372" y="4850721"/>
            <a:ext cx="1898151" cy="2151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E4F7423F-DF5A-4361-AF41-43C2F59ADD73}"/>
              </a:ext>
            </a:extLst>
          </p:cNvPr>
          <p:cNvSpPr/>
          <p:nvPr/>
        </p:nvSpPr>
        <p:spPr>
          <a:xfrm>
            <a:off x="390400" y="5357812"/>
            <a:ext cx="5150346" cy="1141700"/>
          </a:xfrm>
          <a:prstGeom prst="roundRect">
            <a:avLst/>
          </a:prstGeom>
          <a:solidFill>
            <a:srgbClr val="00B0F0"/>
          </a:solidFill>
          <a:ln w="571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b="1">
                <a:solidFill>
                  <a:schemeClr val="bg1"/>
                </a:solidFill>
              </a:rPr>
              <a:t>逆引きガイド</a:t>
            </a:r>
            <a:r>
              <a:rPr kumimoji="1" lang="en-US" altLang="ja-JP" b="1">
                <a:solidFill>
                  <a:schemeClr val="bg1"/>
                </a:solidFill>
              </a:rPr>
              <a:t>:</a:t>
            </a:r>
          </a:p>
          <a:p>
            <a:r>
              <a:rPr kumimoji="1" lang="en-US" altLang="ja-JP" b="1">
                <a:solidFill>
                  <a:schemeClr val="bg1"/>
                </a:solidFill>
              </a:rPr>
              <a:t> </a:t>
            </a:r>
            <a:r>
              <a:rPr kumimoji="1" lang="ja-JP" altLang="en-US" b="1">
                <a:solidFill>
                  <a:schemeClr val="bg1"/>
                </a:solidFill>
              </a:rPr>
              <a:t>「</a:t>
            </a:r>
            <a:r>
              <a:rPr kumimoji="1" lang="en-US" altLang="ja-JP" b="1">
                <a:solidFill>
                  <a:schemeClr val="bg1"/>
                </a:solidFill>
              </a:rPr>
              <a:t>1-1</a:t>
            </a:r>
            <a:r>
              <a:rPr lang="en-US" altLang="ja-JP" b="1">
                <a:solidFill>
                  <a:schemeClr val="bg1"/>
                </a:solidFill>
              </a:rPr>
              <a:t>.</a:t>
            </a:r>
            <a:r>
              <a:rPr lang="ja-JP" altLang="en-US" b="1">
                <a:solidFill>
                  <a:schemeClr val="bg1"/>
                </a:solidFill>
              </a:rPr>
              <a:t> </a:t>
            </a:r>
            <a:r>
              <a:rPr lang="en-US" altLang="ja-JP" b="1">
                <a:solidFill>
                  <a:schemeClr val="bg1"/>
                </a:solidFill>
              </a:rPr>
              <a:t>ArcGIS Online</a:t>
            </a:r>
            <a:r>
              <a:rPr lang="ja-JP" altLang="en-US" b="1">
                <a:solidFill>
                  <a:schemeClr val="bg1"/>
                </a:solidFill>
              </a:rPr>
              <a:t> へ サイン イン</a:t>
            </a:r>
            <a:r>
              <a:rPr kumimoji="1" lang="ja-JP" altLang="en-US" b="1">
                <a:solidFill>
                  <a:schemeClr val="bg1"/>
                </a:solidFill>
              </a:rPr>
              <a:t>」</a:t>
            </a:r>
            <a:r>
              <a:rPr kumimoji="1" lang="en-US" altLang="ja-JP" b="1">
                <a:solidFill>
                  <a:schemeClr val="bg1"/>
                </a:solidFill>
              </a:rPr>
              <a:t>p5</a:t>
            </a:r>
            <a:endParaRPr kumimoji="1" lang="ja-JP" altLang="en-US" b="1">
              <a:solidFill>
                <a:schemeClr val="bg1"/>
              </a:solidFill>
            </a:endParaRPr>
          </a:p>
        </p:txBody>
      </p:sp>
    </p:spTree>
    <p:extLst>
      <p:ext uri="{BB962C8B-B14F-4D97-AF65-F5344CB8AC3E}">
        <p14:creationId xmlns:p14="http://schemas.microsoft.com/office/powerpoint/2010/main" val="1067237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2DA51DE8-FA42-4D2C-8AAD-A347DB79E7C6}"/>
              </a:ext>
            </a:extLst>
          </p:cNvPr>
          <p:cNvPicPr>
            <a:picLocks noChangeAspect="1"/>
          </p:cNvPicPr>
          <p:nvPr/>
        </p:nvPicPr>
        <p:blipFill>
          <a:blip r:embed="rId3"/>
          <a:stretch>
            <a:fillRect/>
          </a:stretch>
        </p:blipFill>
        <p:spPr>
          <a:xfrm>
            <a:off x="5940152" y="5179920"/>
            <a:ext cx="2659285" cy="1550394"/>
          </a:xfrm>
          <a:prstGeom prst="rect">
            <a:avLst/>
          </a:prstGeom>
        </p:spPr>
      </p:pic>
      <p:sp>
        <p:nvSpPr>
          <p:cNvPr id="2" name="タイトル 1">
            <a:extLst>
              <a:ext uri="{FF2B5EF4-FFF2-40B4-BE49-F238E27FC236}">
                <a16:creationId xmlns:a16="http://schemas.microsoft.com/office/drawing/2014/main" id="{D3E8B23D-32DB-4780-B8CE-C80BC37DE9A2}"/>
              </a:ext>
            </a:extLst>
          </p:cNvPr>
          <p:cNvSpPr>
            <a:spLocks noGrp="1"/>
          </p:cNvSpPr>
          <p:nvPr>
            <p:ph type="title"/>
          </p:nvPr>
        </p:nvSpPr>
        <p:spPr>
          <a:xfrm>
            <a:off x="285720" y="285728"/>
            <a:ext cx="8858280" cy="1214446"/>
          </a:xfrm>
        </p:spPr>
        <p:txBody>
          <a:bodyPr/>
          <a:lstStyle/>
          <a:p>
            <a:r>
              <a:rPr kumimoji="1" lang="ja-JP" altLang="en-US"/>
              <a:t>データ作成</a:t>
            </a:r>
            <a:r>
              <a:rPr kumimoji="1" lang="en-US" altLang="ja-JP"/>
              <a:t>: </a:t>
            </a:r>
            <a:r>
              <a:rPr lang="en-US" altLang="ja-JP"/>
              <a:t>ArcGIS</a:t>
            </a:r>
            <a:r>
              <a:rPr lang="ja-JP" altLang="en-US"/>
              <a:t> </a:t>
            </a:r>
            <a:r>
              <a:rPr lang="en-US" altLang="ja-JP"/>
              <a:t>Online </a:t>
            </a:r>
            <a:r>
              <a:rPr lang="ja-JP" altLang="en-US"/>
              <a:t>上で新規作成①</a:t>
            </a:r>
            <a:endParaRPr kumimoji="1" lang="ja-JP" altLang="en-US" sz="2400"/>
          </a:p>
        </p:txBody>
      </p:sp>
      <p:sp>
        <p:nvSpPr>
          <p:cNvPr id="3" name="スライド番号プレースホルダー 2">
            <a:extLst>
              <a:ext uri="{FF2B5EF4-FFF2-40B4-BE49-F238E27FC236}">
                <a16:creationId xmlns:a16="http://schemas.microsoft.com/office/drawing/2014/main" id="{8A68D9ED-E764-452F-AE1D-96206EB9DD60}"/>
              </a:ext>
            </a:extLst>
          </p:cNvPr>
          <p:cNvSpPr>
            <a:spLocks noGrp="1"/>
          </p:cNvSpPr>
          <p:nvPr>
            <p:ph type="sldNum" sz="quarter" idx="11"/>
          </p:nvPr>
        </p:nvSpPr>
        <p:spPr/>
        <p:txBody>
          <a:bodyPr/>
          <a:lstStyle/>
          <a:p>
            <a:pPr>
              <a:defRPr/>
            </a:pPr>
            <a:fld id="{E6A74B2F-0FF8-4856-97F4-6B7783B93B1A}" type="slidenum">
              <a:rPr lang="en-US" altLang="ja-JP" smtClean="0"/>
              <a:pPr>
                <a:defRPr/>
              </a:pPr>
              <a:t>9</a:t>
            </a:fld>
            <a:endParaRPr lang="en-US" altLang="ja-JP"/>
          </a:p>
        </p:txBody>
      </p:sp>
      <p:sp>
        <p:nvSpPr>
          <p:cNvPr id="4" name="コンテンツ プレースホルダー 3">
            <a:extLst>
              <a:ext uri="{FF2B5EF4-FFF2-40B4-BE49-F238E27FC236}">
                <a16:creationId xmlns:a16="http://schemas.microsoft.com/office/drawing/2014/main" id="{9F4CCF50-9CBA-4F1E-9185-BDCE32DCBEAD}"/>
              </a:ext>
            </a:extLst>
          </p:cNvPr>
          <p:cNvSpPr>
            <a:spLocks noGrp="1"/>
          </p:cNvSpPr>
          <p:nvPr>
            <p:ph sz="quarter" idx="12"/>
          </p:nvPr>
        </p:nvSpPr>
        <p:spPr>
          <a:xfrm>
            <a:off x="285720" y="1500174"/>
            <a:ext cx="8572560" cy="5133202"/>
          </a:xfrm>
          <a:ln w="38100">
            <a:noFill/>
          </a:ln>
        </p:spPr>
        <p:txBody>
          <a:bodyPr vert="horz" lIns="72000" tIns="72000" rIns="72000" bIns="72000" rtlCol="0" anchor="t">
            <a:normAutofit/>
          </a:bodyPr>
          <a:lstStyle/>
          <a:p>
            <a:pPr>
              <a:buFont typeface="Wingdings" panose="05000000000000000000" pitchFamily="2" charset="2"/>
              <a:buChar char="p"/>
            </a:pPr>
            <a:r>
              <a:rPr lang="en-US" altLang="ja-JP"/>
              <a:t>ArcGIS</a:t>
            </a:r>
            <a:r>
              <a:rPr lang="ja-JP" altLang="en-US"/>
              <a:t> </a:t>
            </a:r>
            <a:r>
              <a:rPr lang="en-US" altLang="ja-JP"/>
              <a:t>Online</a:t>
            </a:r>
            <a:r>
              <a:rPr lang="ja-JP" altLang="en-US"/>
              <a:t> 上で新規作成</a:t>
            </a:r>
            <a:br>
              <a:rPr lang="en-US" altLang="ja-JP"/>
            </a:br>
            <a:r>
              <a:rPr lang="en-US" altLang="ja-JP" sz="2000"/>
              <a:t>ArcGIS</a:t>
            </a:r>
            <a:r>
              <a:rPr lang="ja-JP" altLang="en-US" sz="2000"/>
              <a:t> </a:t>
            </a:r>
            <a:r>
              <a:rPr lang="en-US" altLang="ja-JP" sz="2000"/>
              <a:t>Online</a:t>
            </a:r>
            <a:r>
              <a:rPr lang="ja-JP" altLang="en-US" sz="2000"/>
              <a:t>では 、</a:t>
            </a:r>
            <a:r>
              <a:rPr lang="en-US" altLang="ja-JP" sz="2000"/>
              <a:t>GIS</a:t>
            </a:r>
            <a:r>
              <a:rPr lang="ja-JP" altLang="en-US" sz="2000"/>
              <a:t> データを取り込む他、</a:t>
            </a:r>
            <a:r>
              <a:rPr lang="en-US" altLang="ja-JP" sz="2000"/>
              <a:t>ArcGIS</a:t>
            </a:r>
            <a:r>
              <a:rPr lang="ja-JP" altLang="en-US" sz="2000"/>
              <a:t> </a:t>
            </a:r>
            <a:r>
              <a:rPr lang="en-US" altLang="ja-JP" sz="2000"/>
              <a:t>Online</a:t>
            </a:r>
            <a:r>
              <a:rPr lang="ja-JP" altLang="en-US" sz="2000"/>
              <a:t> 上で 新規に空のフィーチャ レイヤーを作成することができます。</a:t>
            </a:r>
            <a:endParaRPr lang="en-US" altLang="ja-JP" sz="2000"/>
          </a:p>
          <a:p>
            <a:pPr marL="0" indent="0">
              <a:buNone/>
            </a:pPr>
            <a:br>
              <a:rPr lang="en-US" altLang="ja-JP" sz="2000"/>
            </a:br>
            <a:br>
              <a:rPr lang="en-US" altLang="ja-JP" sz="2000"/>
            </a:br>
            <a:br>
              <a:rPr lang="en-US" altLang="ja-JP" sz="2000"/>
            </a:br>
            <a:endParaRPr lang="en-US" altLang="ja-JP" sz="2000"/>
          </a:p>
          <a:p>
            <a:r>
              <a:rPr kumimoji="1" lang="en-US" altLang="ja-JP" sz="2000"/>
              <a:t>[</a:t>
            </a:r>
            <a:r>
              <a:rPr kumimoji="1" lang="ja-JP" altLang="en-US" sz="2000"/>
              <a:t>コンテンツ</a:t>
            </a:r>
            <a:r>
              <a:rPr kumimoji="1" lang="en-US" altLang="ja-JP" sz="2000"/>
              <a:t>]</a:t>
            </a:r>
            <a:r>
              <a:rPr kumimoji="1" lang="ja-JP" altLang="en-US" sz="2000"/>
              <a:t> ページの </a:t>
            </a:r>
            <a:r>
              <a:rPr kumimoji="1" lang="en-US" altLang="ja-JP" sz="2000"/>
              <a:t>[</a:t>
            </a:r>
            <a:r>
              <a:rPr kumimoji="1" lang="ja-JP" altLang="en-US" sz="2000"/>
              <a:t>マイ</a:t>
            </a:r>
            <a:r>
              <a:rPr lang="ja-JP" altLang="en-US" sz="2000"/>
              <a:t>コンテンツ</a:t>
            </a:r>
            <a:r>
              <a:rPr kumimoji="1" lang="en-US" altLang="ja-JP" sz="2000"/>
              <a:t>]</a:t>
            </a:r>
            <a:r>
              <a:rPr lang="ja-JP" altLang="en-US" sz="2000"/>
              <a:t> </a:t>
            </a:r>
            <a:endParaRPr kumimoji="1" lang="en-US" altLang="ja-JP" sz="2000"/>
          </a:p>
          <a:p>
            <a:r>
              <a:rPr lang="en-US" altLang="ja-JP" sz="2000"/>
              <a:t>[</a:t>
            </a:r>
            <a:r>
              <a:rPr lang="ja-JP" altLang="en-US" sz="2000"/>
              <a:t>作成</a:t>
            </a:r>
            <a:r>
              <a:rPr lang="en-US" altLang="ja-JP" sz="2000"/>
              <a:t>]</a:t>
            </a:r>
            <a:r>
              <a:rPr lang="ja-JP" altLang="en-US" sz="2000"/>
              <a:t> → </a:t>
            </a:r>
            <a:r>
              <a:rPr lang="en-US" altLang="ja-JP" sz="2000"/>
              <a:t>[</a:t>
            </a:r>
            <a:r>
              <a:rPr lang="ja-JP" altLang="en-US" sz="2000"/>
              <a:t>フィーチャ レイヤー</a:t>
            </a:r>
            <a:r>
              <a:rPr lang="en-US" altLang="ja-JP" sz="2000"/>
              <a:t>]</a:t>
            </a:r>
          </a:p>
          <a:p>
            <a:r>
              <a:rPr kumimoji="1" lang="en-US" altLang="ja-JP" sz="2000"/>
              <a:t>[</a:t>
            </a:r>
            <a:r>
              <a:rPr kumimoji="1" lang="ja-JP" altLang="en-US" sz="2000"/>
              <a:t>レイヤーの構築</a:t>
            </a:r>
            <a:r>
              <a:rPr kumimoji="1" lang="en-US" altLang="ja-JP" sz="2000"/>
              <a:t>]</a:t>
            </a:r>
            <a:r>
              <a:rPr kumimoji="1" lang="ja-JP" altLang="en-US" sz="2000"/>
              <a:t> → 「</a:t>
            </a:r>
            <a:r>
              <a:rPr kumimoji="1" lang="en-US" altLang="ja-JP" sz="2000"/>
              <a:t>Points</a:t>
            </a:r>
            <a:r>
              <a:rPr kumimoji="1" lang="ja-JP" altLang="en-US" sz="2000"/>
              <a:t>」</a:t>
            </a:r>
            <a:br>
              <a:rPr lang="en-US" altLang="ja-JP" sz="2000"/>
            </a:br>
            <a:r>
              <a:rPr kumimoji="1" lang="en-US" altLang="ja-JP" sz="1800"/>
              <a:t>※</a:t>
            </a:r>
            <a:r>
              <a:rPr lang="ja-JP" altLang="en-US" sz="1800"/>
              <a:t> 作成する</a:t>
            </a:r>
            <a:r>
              <a:rPr kumimoji="1" lang="ja-JP" altLang="en-US" sz="1800"/>
              <a:t>データに応じて選択して下さい。</a:t>
            </a:r>
            <a:endParaRPr kumimoji="1" lang="en-US" altLang="ja-JP" sz="1800"/>
          </a:p>
          <a:p>
            <a:r>
              <a:rPr kumimoji="1" lang="ja-JP" altLang="en-US" sz="2000"/>
              <a:t>タイトルは必ず</a:t>
            </a:r>
            <a:r>
              <a:rPr kumimoji="1" lang="ja-JP" altLang="en-US" sz="2000">
                <a:solidFill>
                  <a:srgbClr val="FF0000"/>
                </a:solidFill>
              </a:rPr>
              <a:t>半角英数字</a:t>
            </a:r>
            <a:r>
              <a:rPr kumimoji="1" lang="ja-JP" altLang="en-US" sz="2000"/>
              <a:t>を利用</a:t>
            </a:r>
            <a:br>
              <a:rPr lang="ja-JP" altLang="en-US" sz="2000"/>
            </a:br>
            <a:r>
              <a:rPr lang="ja-JP" altLang="en-US" sz="2000"/>
              <a:t>重複しない名前</a:t>
            </a:r>
          </a:p>
          <a:p>
            <a:endParaRPr lang="en-US" altLang="ja-JP" sz="2000"/>
          </a:p>
          <a:p>
            <a:pPr marL="457200" indent="-457200">
              <a:buFont typeface="メイリオ"/>
              <a:buAutoNum type="arabicPeriod"/>
            </a:pPr>
            <a:endParaRPr lang="ja-JP" altLang="en-US" sz="2000"/>
          </a:p>
        </p:txBody>
      </p:sp>
      <p:sp>
        <p:nvSpPr>
          <p:cNvPr id="8" name="四角形: 角を丸くする 7">
            <a:extLst>
              <a:ext uri="{FF2B5EF4-FFF2-40B4-BE49-F238E27FC236}">
                <a16:creationId xmlns:a16="http://schemas.microsoft.com/office/drawing/2014/main" id="{6AF5FA89-74C8-4966-8436-6433121C058A}"/>
              </a:ext>
            </a:extLst>
          </p:cNvPr>
          <p:cNvSpPr/>
          <p:nvPr/>
        </p:nvSpPr>
        <p:spPr>
          <a:xfrm>
            <a:off x="558000" y="2590252"/>
            <a:ext cx="7848872" cy="846263"/>
          </a:xfrm>
          <a:prstGeom prst="roundRect">
            <a:avLst/>
          </a:prstGeom>
          <a:solidFill>
            <a:srgbClr val="00B0F0"/>
          </a:solidFill>
          <a:ln w="571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b="1">
                <a:solidFill>
                  <a:schemeClr val="bg1"/>
                </a:solidFill>
              </a:rPr>
              <a:t>・逆引きガイド</a:t>
            </a:r>
            <a:r>
              <a:rPr kumimoji="1" lang="en-US" altLang="ja-JP" b="1">
                <a:solidFill>
                  <a:schemeClr val="bg1"/>
                </a:solidFill>
              </a:rPr>
              <a:t>:</a:t>
            </a:r>
            <a:r>
              <a:rPr kumimoji="1" lang="ja-JP" altLang="en-US" b="1">
                <a:solidFill>
                  <a:schemeClr val="bg1"/>
                </a:solidFill>
              </a:rPr>
              <a:t> 「</a:t>
            </a:r>
            <a:r>
              <a:rPr kumimoji="1" lang="en-US" altLang="ja-JP" b="1">
                <a:solidFill>
                  <a:schemeClr val="bg1"/>
                </a:solidFill>
              </a:rPr>
              <a:t>2-1</a:t>
            </a:r>
            <a:r>
              <a:rPr lang="en-US" altLang="ja-JP" b="1">
                <a:solidFill>
                  <a:schemeClr val="bg1"/>
                </a:solidFill>
              </a:rPr>
              <a:t>.</a:t>
            </a:r>
            <a:r>
              <a:rPr lang="ja-JP" altLang="en-US" b="1">
                <a:solidFill>
                  <a:schemeClr val="bg1"/>
                </a:solidFill>
              </a:rPr>
              <a:t>空のフィーチャ レイヤー を作成したい</a:t>
            </a:r>
            <a:r>
              <a:rPr kumimoji="1" lang="ja-JP" altLang="en-US" b="1">
                <a:solidFill>
                  <a:schemeClr val="bg1"/>
                </a:solidFill>
              </a:rPr>
              <a:t>」</a:t>
            </a:r>
            <a:r>
              <a:rPr lang="en-US" altLang="ja-JP" b="1">
                <a:solidFill>
                  <a:schemeClr val="bg1"/>
                </a:solidFill>
              </a:rPr>
              <a:t>p</a:t>
            </a:r>
            <a:r>
              <a:rPr kumimoji="1" lang="en-US" altLang="ja-JP" b="1">
                <a:solidFill>
                  <a:schemeClr val="bg1"/>
                </a:solidFill>
              </a:rPr>
              <a:t>14</a:t>
            </a:r>
          </a:p>
          <a:p>
            <a:r>
              <a:rPr lang="ja-JP" altLang="en-US" b="1">
                <a:solidFill>
                  <a:schemeClr val="bg1"/>
                </a:solidFill>
              </a:rPr>
              <a:t>・動画</a:t>
            </a:r>
            <a:r>
              <a:rPr lang="en-US" altLang="ja-JP" b="1">
                <a:solidFill>
                  <a:schemeClr val="bg1"/>
                </a:solidFill>
              </a:rPr>
              <a:t>: </a:t>
            </a:r>
            <a:r>
              <a:rPr lang="ja-JP" altLang="en-US" b="1">
                <a:solidFill>
                  <a:schemeClr val="bg1"/>
                </a:solidFill>
              </a:rPr>
              <a:t>「１</a:t>
            </a:r>
            <a:r>
              <a:rPr lang="en-US" altLang="ja-JP" b="1">
                <a:solidFill>
                  <a:schemeClr val="bg1"/>
                </a:solidFill>
              </a:rPr>
              <a:t>- (1) </a:t>
            </a:r>
            <a:r>
              <a:rPr lang="ja-JP" altLang="en-US" b="1">
                <a:solidFill>
                  <a:schemeClr val="bg1"/>
                </a:solidFill>
              </a:rPr>
              <a:t>空のフィーチャ レイヤーを作成する」</a:t>
            </a:r>
          </a:p>
        </p:txBody>
      </p:sp>
      <p:pic>
        <p:nvPicPr>
          <p:cNvPr id="9" name="図 8">
            <a:extLst>
              <a:ext uri="{FF2B5EF4-FFF2-40B4-BE49-F238E27FC236}">
                <a16:creationId xmlns:a16="http://schemas.microsoft.com/office/drawing/2014/main" id="{433BA4ED-0F81-4D20-AB95-A62A01C4BDDF}"/>
              </a:ext>
            </a:extLst>
          </p:cNvPr>
          <p:cNvPicPr>
            <a:picLocks noChangeAspect="1"/>
          </p:cNvPicPr>
          <p:nvPr/>
        </p:nvPicPr>
        <p:blipFill>
          <a:blip r:embed="rId4"/>
          <a:stretch>
            <a:fillRect/>
          </a:stretch>
        </p:blipFill>
        <p:spPr>
          <a:xfrm>
            <a:off x="6058718" y="3568206"/>
            <a:ext cx="2376264" cy="1449588"/>
          </a:xfrm>
          <a:prstGeom prst="rect">
            <a:avLst/>
          </a:prstGeom>
        </p:spPr>
      </p:pic>
      <p:sp>
        <p:nvSpPr>
          <p:cNvPr id="10" name="正方形/長方形 9">
            <a:extLst>
              <a:ext uri="{FF2B5EF4-FFF2-40B4-BE49-F238E27FC236}">
                <a16:creationId xmlns:a16="http://schemas.microsoft.com/office/drawing/2014/main" id="{36A8E4E8-9036-4C67-849D-14433D8DCA72}"/>
              </a:ext>
            </a:extLst>
          </p:cNvPr>
          <p:cNvSpPr/>
          <p:nvPr/>
        </p:nvSpPr>
        <p:spPr>
          <a:xfrm>
            <a:off x="6082782" y="4695008"/>
            <a:ext cx="1609626" cy="364658"/>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8EC3C4B0-2E5A-4146-B7B7-8CD5620B1B65}"/>
              </a:ext>
            </a:extLst>
          </p:cNvPr>
          <p:cNvSpPr/>
          <p:nvPr/>
        </p:nvSpPr>
        <p:spPr>
          <a:xfrm>
            <a:off x="6058718" y="5909454"/>
            <a:ext cx="601514" cy="235142"/>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80C6D8A7-3BE4-483C-AA5D-A1AEC6D6E6D3}"/>
              </a:ext>
            </a:extLst>
          </p:cNvPr>
          <p:cNvCxnSpPr>
            <a:cxnSpLocks/>
            <a:endCxn id="12" idx="1"/>
          </p:cNvCxnSpPr>
          <p:nvPr/>
        </p:nvCxnSpPr>
        <p:spPr bwMode="auto">
          <a:xfrm>
            <a:off x="4632581" y="5712710"/>
            <a:ext cx="1426137" cy="314315"/>
          </a:xfrm>
          <a:prstGeom prst="line">
            <a:avLst/>
          </a:prstGeom>
          <a:no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4235183716"/>
      </p:ext>
    </p:extLst>
  </p:cSld>
  <p:clrMapOvr>
    <a:masterClrMapping/>
  </p:clrMapOvr>
</p:sld>
</file>

<file path=ppt/theme/theme1.xml><?xml version="1.0" encoding="utf-8"?>
<a:theme xmlns:a="http://schemas.openxmlformats.org/drawingml/2006/main" name="2016-01-01 Esri Japan Template 2016 White02">
  <a:themeElements>
    <a:clrScheme name="ESRIカラーバレット2">
      <a:dk1>
        <a:sysClr val="windowText" lastClr="000000"/>
      </a:dk1>
      <a:lt1>
        <a:sysClr val="window" lastClr="FFFFFF"/>
      </a:lt1>
      <a:dk2>
        <a:srgbClr val="001446"/>
      </a:dk2>
      <a:lt2>
        <a:srgbClr val="FFFF96"/>
      </a:lt2>
      <a:accent1>
        <a:srgbClr val="1779BF"/>
      </a:accent1>
      <a:accent2>
        <a:srgbClr val="4BB8EF"/>
      </a:accent2>
      <a:accent3>
        <a:srgbClr val="B4CF57"/>
      </a:accent3>
      <a:accent4>
        <a:srgbClr val="D76F2C"/>
      </a:accent4>
      <a:accent5>
        <a:srgbClr val="E29836"/>
      </a:accent5>
      <a:accent6>
        <a:srgbClr val="7F4A98"/>
      </a:accent6>
      <a:hlink>
        <a:srgbClr val="9BCDFF"/>
      </a:hlink>
      <a:folHlink>
        <a:srgbClr val="8C8C8C"/>
      </a:folHlink>
    </a:clrScheme>
    <a:fontScheme name="ESRI Japan">
      <a:majorFont>
        <a:latin typeface="メイリオ"/>
        <a:ea typeface="メイリオ"/>
        <a:cs typeface="メイリオ"/>
      </a:majorFont>
      <a:minorFont>
        <a:latin typeface="メイリオ"/>
        <a:ea typeface="メイリオ"/>
        <a:cs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sz="2400" dirty="0" smtClean="0">
            <a:solidFill>
              <a:srgbClr val="003366"/>
            </a:solidFill>
          </a:defRPr>
        </a:defPPr>
      </a:lstStyle>
    </a:txDef>
  </a:objectDefaults>
  <a:extraClrSchemeLst/>
  <a:extLst>
    <a:ext uri="{05A4C25C-085E-4340-85A3-A5531E510DB2}">
      <thm15:themeFamily xmlns:thm15="http://schemas.microsoft.com/office/thememl/2012/main" name="プレゼンテーション18" id="{CCC87DFD-24EB-4E73-AC05-1A86B78739F8}" vid="{0FE0D621-1CCA-46A8-8564-E45D9516641C}"/>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2341FEF3-6A4D-4EFB-9567-1F3F7054F1AC}">
  <ds:schemaRefs>
    <ds:schemaRef ds:uri="ESRI.ArcGIS.Mapping.OfficeIntegration.PowerPointInfo"/>
  </ds:schemaRefs>
</ds:datastoreItem>
</file>

<file path=customXml/itemProps2.xml><?xml version="1.0" encoding="utf-8"?>
<ds:datastoreItem xmlns:ds="http://schemas.openxmlformats.org/officeDocument/2006/customXml" ds:itemID="{0C031230-87D2-4896-8529-27D8A03084AA}">
  <ds:schemaRefs>
    <ds:schemaRef ds:uri="ESRI.ArcGIS.Mapping.OfficeIntegration.PowerPointInfo"/>
  </ds:schemaRefs>
</ds:datastoreItem>
</file>

<file path=customXml/itemProps3.xml><?xml version="1.0" encoding="utf-8"?>
<ds:datastoreItem xmlns:ds="http://schemas.openxmlformats.org/officeDocument/2006/customXml" ds:itemID="{45D080AF-FB8B-4976-84A2-1DCF83DBB84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2020-01-01 Esri Japan Template 2020 White02</Template>
  <Application>Microsoft Office PowerPoint</Application>
  <PresentationFormat>On-screen Show (4:3)</PresentationFormat>
  <Slides>26</Slides>
  <Notes>24</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2016-01-01 Esri Japan Template 2016 White02</vt:lpstr>
      <vt:lpstr>授業で使うArcGIS Online (逆引きガイド　補足資料）</vt:lpstr>
      <vt:lpstr>ArcGIS Online で授業をする</vt:lpstr>
      <vt:lpstr>ArcGIS Online について</vt:lpstr>
      <vt:lpstr>ユーザーの追加</vt:lpstr>
      <vt:lpstr>クレジット消費について</vt:lpstr>
      <vt:lpstr>演習: 生活圏内の避難所を把握しよう</vt:lpstr>
      <vt:lpstr>演習の流れ</vt:lpstr>
      <vt:lpstr>ArcGIS Online へ サイン イン</vt:lpstr>
      <vt:lpstr>データ作成: ArcGIS Online 上で新規作成①</vt:lpstr>
      <vt:lpstr>データ作成: ArcGIS Online 上で新規作成②</vt:lpstr>
      <vt:lpstr>データ作成: ArcGIS Online 上で新規作成③</vt:lpstr>
      <vt:lpstr>（補足）データの作成</vt:lpstr>
      <vt:lpstr>レイヤーの追加 </vt:lpstr>
      <vt:lpstr>解析機能を利用する</vt:lpstr>
      <vt:lpstr>解析機能: 範囲を示す解析機能</vt:lpstr>
      <vt:lpstr>解析機能: 到達圏解析の実行</vt:lpstr>
      <vt:lpstr>解析機能: 到達圏解析の実行</vt:lpstr>
      <vt:lpstr>解析機能: 検索</vt:lpstr>
      <vt:lpstr>解析機能: 検索 (設定)</vt:lpstr>
      <vt:lpstr>解析: フィーチャの結合 (オプション)</vt:lpstr>
      <vt:lpstr>解析: フィーチャの結合② (オプション)</vt:lpstr>
      <vt:lpstr>解析: フィーチャの結合③ (オプション)</vt:lpstr>
      <vt:lpstr>解析: フィーチャの結合④ (オプション)</vt:lpstr>
      <vt:lpstr>解析: フィーチャの結合⑤ (オプション)</vt:lpstr>
      <vt:lpstr>Web マップ の保存と共有 ①</vt:lpstr>
      <vt:lpstr>Web マップ の保存と共有 ②</vt:lpstr>
    </vt:vector>
  </TitlesOfParts>
  <Company>ESRIジャパン株式会社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授業で使うArcGIS Online (逆引きガイド　補足資料）</dc:title>
  <dc:creator>EJ 迫田 美幸/SAKODA Miyuki</dc:creator>
  <cp:revision>1</cp:revision>
  <cp:lastPrinted>2013-03-08T04:44:56Z</cp:lastPrinted>
  <dcterms:created xsi:type="dcterms:W3CDTF">2020-04-10T09:44:07Z</dcterms:created>
  <dcterms:modified xsi:type="dcterms:W3CDTF">2020-04-15T01:00:26Z</dcterms:modified>
</cp:coreProperties>
</file>