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0"/>
  </p:sldMasterIdLst>
  <p:notesMasterIdLst>
    <p:notesMasterId r:id="rId18"/>
  </p:notesMasterIdLst>
  <p:handoutMasterIdLst>
    <p:handoutMasterId r:id="rId19"/>
  </p:handoutMasterIdLst>
  <p:sldIdLst>
    <p:sldId id="264" r:id="rId11"/>
    <p:sldId id="271" r:id="rId12"/>
    <p:sldId id="266" r:id="rId13"/>
    <p:sldId id="273" r:id="rId14"/>
    <p:sldId id="274" r:id="rId15"/>
    <p:sldId id="268" r:id="rId16"/>
    <p:sldId id="272" r:id="rId17"/>
  </p:sldIdLst>
  <p:sldSz cx="12190413"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00"/>
    <a:srgbClr val="003366"/>
    <a:srgbClr val="FFFF00"/>
    <a:srgbClr val="FFFFFF"/>
    <a:srgbClr val="0F1923"/>
    <a:srgbClr val="001933"/>
    <a:srgbClr val="0B335B"/>
    <a:srgbClr val="152231"/>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4660"/>
  </p:normalViewPr>
  <p:slideViewPr>
    <p:cSldViewPr snapToObjects="1">
      <p:cViewPr varScale="1">
        <p:scale>
          <a:sx n="63" d="100"/>
          <a:sy n="63" d="100"/>
        </p:scale>
        <p:origin x="692" y="60"/>
      </p:cViewPr>
      <p:guideLst>
        <p:guide orient="horz" pos="2160"/>
        <p:guide pos="3840"/>
      </p:guideLst>
    </p:cSldViewPr>
  </p:slideViewPr>
  <p:notesTextViewPr>
    <p:cViewPr>
      <p:scale>
        <a:sx n="100" d="100"/>
        <a:sy n="100" d="100"/>
      </p:scale>
      <p:origin x="0" y="0"/>
    </p:cViewPr>
  </p:notesTextViewPr>
  <p:notesViewPr>
    <p:cSldViewPr snapToObjects="1">
      <p:cViewPr>
        <p:scale>
          <a:sx n="100" d="100"/>
          <a:sy n="100" d="100"/>
        </p:scale>
        <p:origin x="-154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1.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142984" y="0"/>
            <a:ext cx="4572056" cy="285720"/>
          </a:xfrm>
          <a:prstGeom prst="rect">
            <a:avLst/>
          </a:prstGeom>
        </p:spPr>
        <p:txBody>
          <a:bodyPr vert="horz" lIns="36000" tIns="36000" rIns="36000" bIns="36000" rtlCol="0"/>
          <a:lstStyle>
            <a:lvl1pPr algn="l">
              <a:defRPr sz="1200"/>
            </a:lvl1pPr>
          </a:lstStyle>
          <a:p>
            <a:endParaRPr kumimoji="1" lang="ja-JP" altLang="en-US" sz="1000" dirty="0"/>
          </a:p>
        </p:txBody>
      </p:sp>
      <p:sp>
        <p:nvSpPr>
          <p:cNvPr id="5" name="スライド番号プレースホルダ 4"/>
          <p:cNvSpPr>
            <a:spLocks noGrp="1"/>
          </p:cNvSpPr>
          <p:nvPr>
            <p:ph type="sldNum" sz="quarter" idx="3"/>
          </p:nvPr>
        </p:nvSpPr>
        <p:spPr>
          <a:xfrm>
            <a:off x="3214686" y="8859867"/>
            <a:ext cx="428628" cy="282545"/>
          </a:xfrm>
          <a:prstGeom prst="rect">
            <a:avLst/>
          </a:prstGeom>
        </p:spPr>
        <p:txBody>
          <a:bodyPr vert="horz" lIns="36000" tIns="36000" rIns="36000" bIns="36000" rtlCol="0" anchor="b"/>
          <a:lstStyle>
            <a:lvl1pPr algn="r">
              <a:defRPr sz="1200"/>
            </a:lvl1pPr>
          </a:lstStyle>
          <a:p>
            <a:pPr algn="ctr"/>
            <a:fld id="{F93A2872-4956-43D9-A54C-078255BC3971}" type="slidenum">
              <a:rPr kumimoji="1" lang="ja-JP" altLang="en-US" sz="1000" smtClean="0">
                <a:latin typeface="+mn-ea"/>
              </a:rPr>
              <a:pPr algn="ctr"/>
              <a:t>‹#›</a:t>
            </a:fld>
            <a:endParaRPr kumimoji="1" lang="ja-JP" altLang="en-US" sz="1000" dirty="0">
              <a:latin typeface="+mn-ea"/>
            </a:endParaRPr>
          </a:p>
        </p:txBody>
      </p:sp>
      <p:sp>
        <p:nvSpPr>
          <p:cNvPr id="7" name="フッター プレースホルダ 5"/>
          <p:cNvSpPr txBox="1">
            <a:spLocks/>
          </p:cNvSpPr>
          <p:nvPr/>
        </p:nvSpPr>
        <p:spPr>
          <a:xfrm>
            <a:off x="1142984" y="8575734"/>
            <a:ext cx="3214686" cy="284133"/>
          </a:xfrm>
          <a:prstGeom prst="rect">
            <a:avLst/>
          </a:prstGeom>
        </p:spPr>
        <p:txBody>
          <a:bodyPr vert="horz" lIns="36000" tIns="36000" rIns="36000" bIns="36000" rtlCol="0" anchor="b"/>
          <a:lstStyle>
            <a:lvl1pPr algn="l">
              <a:defRPr sz="1000">
                <a:latin typeface="+mn-ea"/>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n-ea"/>
                <a:ea typeface="+mn-ea"/>
                <a:cs typeface="+mn-cs"/>
              </a:rPr>
              <a:t>Copyright(C) Esri Japan Corporation All Rights </a:t>
            </a:r>
            <a:r>
              <a:rPr lang="en-US" altLang="ja-JP" dirty="0"/>
              <a:t>R</a:t>
            </a:r>
            <a:r>
              <a:rPr kumimoji="1" lang="en-US" altLang="ja-JP" sz="1000" b="0" i="0" u="none" strike="noStrike" kern="1200" cap="none" spc="0" normalizeH="0" baseline="0" noProof="0" dirty="0" err="1">
                <a:ln>
                  <a:noFill/>
                </a:ln>
                <a:solidFill>
                  <a:schemeClr val="tx1"/>
                </a:solidFill>
                <a:effectLst/>
                <a:uLnTx/>
                <a:uFillTx/>
                <a:latin typeface="+mn-ea"/>
                <a:ea typeface="+mn-ea"/>
                <a:cs typeface="+mn-cs"/>
              </a:rPr>
              <a:t>eserved</a:t>
            </a:r>
            <a:endParaRPr kumimoji="1" lang="ja-JP" altLang="en-US" sz="1000" b="0" i="0" u="none" strike="noStrike" kern="1200" cap="none" spc="0" normalizeH="0" baseline="0" noProof="0" dirty="0">
              <a:ln>
                <a:noFill/>
              </a:ln>
              <a:solidFill>
                <a:schemeClr val="tx1"/>
              </a:solidFill>
              <a:effectLst/>
              <a:uLnTx/>
              <a:uFillTx/>
              <a:latin typeface="+mn-ea"/>
              <a:ea typeface="+mn-ea"/>
              <a:cs typeface="+mn-cs"/>
            </a:endParaRPr>
          </a:p>
        </p:txBody>
      </p:sp>
      <p:sp>
        <p:nvSpPr>
          <p:cNvPr id="9" name="フッター プレースホルダ 8"/>
          <p:cNvSpPr>
            <a:spLocks noGrp="1"/>
          </p:cNvSpPr>
          <p:nvPr>
            <p:ph type="ftr" sz="quarter" idx="2"/>
          </p:nvPr>
        </p:nvSpPr>
        <p:spPr>
          <a:xfrm>
            <a:off x="4357670" y="8577322"/>
            <a:ext cx="1357370" cy="282545"/>
          </a:xfrm>
          <a:prstGeom prst="rect">
            <a:avLst/>
          </a:prstGeom>
        </p:spPr>
        <p:txBody>
          <a:bodyPr vert="horz" lIns="36000" tIns="36000" rIns="36000" bIns="36000" rtlCol="0" anchor="b"/>
          <a:lstStyle>
            <a:lvl1pPr algn="l">
              <a:defRPr sz="1200"/>
            </a:lvl1pPr>
          </a:lstStyle>
          <a:p>
            <a:pPr algn="r"/>
            <a:endParaRPr kumimoji="1" lang="ja-JP" altLang="en-US" sz="1000" dirty="0"/>
          </a:p>
        </p:txBody>
      </p:sp>
    </p:spTree>
    <p:extLst>
      <p:ext uri="{BB962C8B-B14F-4D97-AF65-F5344CB8AC3E}">
        <p14:creationId xmlns:p14="http://schemas.microsoft.com/office/powerpoint/2010/main" val="41065648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928669" y="0"/>
            <a:ext cx="5000661" cy="285720"/>
          </a:xfrm>
          <a:prstGeom prst="rect">
            <a:avLst/>
          </a:prstGeom>
        </p:spPr>
        <p:txBody>
          <a:bodyPr vert="horz" lIns="36000" tIns="36000" rIns="36000" bIns="36000" rtlCol="0"/>
          <a:lstStyle>
            <a:lvl1pPr algn="l">
              <a:defRPr sz="1000">
                <a:latin typeface="+mn-ea"/>
                <a:ea typeface="+mn-ea"/>
              </a:defRPr>
            </a:lvl1pPr>
          </a:lstStyle>
          <a:p>
            <a:endParaRPr lang="ja-JP" altLang="en-US" dirty="0"/>
          </a:p>
        </p:txBody>
      </p:sp>
      <p:sp>
        <p:nvSpPr>
          <p:cNvPr id="4" name="スライド イメージ プレースホルダ 3"/>
          <p:cNvSpPr>
            <a:spLocks noGrp="1" noRot="1" noChangeAspect="1"/>
          </p:cNvSpPr>
          <p:nvPr>
            <p:ph type="sldImg" idx="2"/>
          </p:nvPr>
        </p:nvSpPr>
        <p:spPr>
          <a:xfrm>
            <a:off x="95250" y="457200"/>
            <a:ext cx="6667500" cy="37512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28669" y="4572000"/>
            <a:ext cx="5000661" cy="4001337"/>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 6"/>
          <p:cNvSpPr>
            <a:spLocks noGrp="1"/>
          </p:cNvSpPr>
          <p:nvPr>
            <p:ph type="sldNum" sz="quarter" idx="5"/>
          </p:nvPr>
        </p:nvSpPr>
        <p:spPr>
          <a:xfrm>
            <a:off x="3214686" y="8858279"/>
            <a:ext cx="500066" cy="284133"/>
          </a:xfrm>
          <a:prstGeom prst="rect">
            <a:avLst/>
          </a:prstGeom>
        </p:spPr>
        <p:txBody>
          <a:bodyPr vert="horz" lIns="36000" tIns="36000" rIns="36000" bIns="36000" rtlCol="0" anchor="b"/>
          <a:lstStyle>
            <a:lvl1pPr algn="ctr">
              <a:defRPr sz="1000">
                <a:latin typeface="+mn-ea"/>
                <a:ea typeface="+mn-ea"/>
              </a:defRPr>
            </a:lvl1pPr>
          </a:lstStyle>
          <a:p>
            <a:fld id="{2EAA4DFC-905D-42CB-A22C-720A020430C0}" type="slidenum">
              <a:rPr lang="ja-JP" altLang="en-US" smtClean="0"/>
              <a:pPr/>
              <a:t>‹#›</a:t>
            </a:fld>
            <a:endParaRPr lang="ja-JP" altLang="en-US" dirty="0"/>
          </a:p>
        </p:txBody>
      </p:sp>
      <p:sp>
        <p:nvSpPr>
          <p:cNvPr id="9" name="フッター プレースホルダ 8"/>
          <p:cNvSpPr>
            <a:spLocks noGrp="1"/>
          </p:cNvSpPr>
          <p:nvPr>
            <p:ph type="ftr" sz="quarter" idx="4"/>
          </p:nvPr>
        </p:nvSpPr>
        <p:spPr>
          <a:xfrm>
            <a:off x="4143355" y="8571749"/>
            <a:ext cx="1785975" cy="285721"/>
          </a:xfrm>
          <a:prstGeom prst="rect">
            <a:avLst/>
          </a:prstGeom>
        </p:spPr>
        <p:txBody>
          <a:bodyPr vert="horz" lIns="36000" tIns="36000" rIns="36000" bIns="36000" rtlCol="0" anchor="b"/>
          <a:lstStyle>
            <a:lvl1pPr algn="r">
              <a:defRPr sz="1000"/>
            </a:lvl1pPr>
          </a:lstStyle>
          <a:p>
            <a:endParaRPr lang="ja-JP" altLang="en-US" dirty="0"/>
          </a:p>
        </p:txBody>
      </p:sp>
      <p:sp>
        <p:nvSpPr>
          <p:cNvPr id="10" name="フッター プレースホルダ 5"/>
          <p:cNvSpPr txBox="1">
            <a:spLocks/>
          </p:cNvSpPr>
          <p:nvPr/>
        </p:nvSpPr>
        <p:spPr>
          <a:xfrm>
            <a:off x="928669" y="8573337"/>
            <a:ext cx="3214686" cy="284133"/>
          </a:xfrm>
          <a:prstGeom prst="rect">
            <a:avLst/>
          </a:prstGeom>
        </p:spPr>
        <p:txBody>
          <a:bodyPr vert="horz" lIns="36000" tIns="36000" rIns="36000" bIns="36000" rtlCol="0" anchor="b"/>
          <a:lstStyle>
            <a:lvl1pPr algn="l">
              <a:defRPr sz="1000">
                <a:latin typeface="+mn-ea"/>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n-ea"/>
                <a:ea typeface="+mn-ea"/>
                <a:cs typeface="+mn-cs"/>
              </a:rPr>
              <a:t>Copyright(C) Esri Japan Corporation All Rights Reserved</a:t>
            </a:r>
            <a:endParaRPr kumimoji="1" lang="ja-JP" altLang="en-US" sz="1000" b="0" i="0" u="none" strike="noStrike" kern="1200" cap="none" spc="0" normalizeH="0" baseline="0" noProof="0" dirty="0">
              <a:ln>
                <a:noFill/>
              </a:ln>
              <a:solidFill>
                <a:schemeClr val="tx1"/>
              </a:solidFill>
              <a:effectLst/>
              <a:uLnTx/>
              <a:uFillTx/>
              <a:latin typeface="+mn-ea"/>
              <a:ea typeface="+mn-ea"/>
              <a:cs typeface="+mn-cs"/>
            </a:endParaRPr>
          </a:p>
        </p:txBody>
      </p:sp>
    </p:spTree>
    <p:extLst>
      <p:ext uri="{BB962C8B-B14F-4D97-AF65-F5344CB8AC3E}">
        <p14:creationId xmlns:p14="http://schemas.microsoft.com/office/powerpoint/2010/main" val="2364856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43278" y="1424176"/>
            <a:ext cx="11428592" cy="1428760"/>
          </a:xfrm>
        </p:spPr>
        <p:txBody>
          <a:bodyPr anchor="ctr">
            <a:normAutofit/>
          </a:bodyPr>
          <a:lstStyle>
            <a:lvl1pPr algn="l">
              <a:defRPr sz="3600">
                <a:effectLst>
                  <a:outerShdw blurRad="38100" dist="38100" dir="2700000" algn="tl">
                    <a:srgbClr val="000000">
                      <a:alpha val="43137"/>
                    </a:srgbClr>
                  </a:outerShdw>
                </a:effectLst>
              </a:defRPr>
            </a:lvl1pPr>
          </a:lstStyle>
          <a:p>
            <a:r>
              <a:rPr kumimoji="1" lang="ja-JP" altLang="en-US"/>
              <a:t>マスター タイトルの書式設定</a:t>
            </a:r>
            <a:endParaRPr kumimoji="1" lang="ja-JP" altLang="en-US" dirty="0"/>
          </a:p>
        </p:txBody>
      </p:sp>
      <p:sp>
        <p:nvSpPr>
          <p:cNvPr id="6" name="Text Placeholder 12"/>
          <p:cNvSpPr>
            <a:spLocks noGrp="1"/>
          </p:cNvSpPr>
          <p:nvPr>
            <p:ph type="subTitle" idx="1"/>
          </p:nvPr>
        </p:nvSpPr>
        <p:spPr>
          <a:xfrm>
            <a:off x="643278" y="5013176"/>
            <a:ext cx="9553429" cy="1420825"/>
          </a:xfrm>
        </p:spPr>
        <p:txBody>
          <a:bodyPr>
            <a:normAutofit/>
          </a:bodyPr>
          <a:lstStyle>
            <a:lvl1pPr marL="0" indent="0" algn="l">
              <a:spcAft>
                <a:spcPct val="0"/>
              </a:spcAft>
              <a:buFont typeface="Wingdings" pitchFamily="2" charset="2"/>
              <a:buNone/>
              <a:defRPr sz="2400" b="1" smtClean="0">
                <a:effectLst>
                  <a:outerShdw blurRad="38100" dist="38100" dir="2700000" algn="tl">
                    <a:srgbClr val="000000">
                      <a:alpha val="43137"/>
                    </a:srgbClr>
                  </a:outerShdw>
                </a:effectLst>
                <a:latin typeface="+mj-ea"/>
                <a:ea typeface="+mj-ea"/>
              </a:defRPr>
            </a:lvl1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1236601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43278" y="1424176"/>
            <a:ext cx="11428592" cy="1428760"/>
          </a:xfrm>
        </p:spPr>
        <p:txBody>
          <a:bodyPr anchor="ctr">
            <a:normAutofit/>
          </a:bodyPr>
          <a:lstStyle>
            <a:lvl1pPr algn="l">
              <a:defRPr sz="3600">
                <a:effectLst>
                  <a:outerShdw blurRad="38100" dist="38100" dir="2700000" algn="tl">
                    <a:srgbClr val="000000">
                      <a:alpha val="43137"/>
                    </a:srgbClr>
                  </a:outerShdw>
                </a:effectLst>
              </a:defRPr>
            </a:lvl1pPr>
          </a:lstStyle>
          <a:p>
            <a:r>
              <a:rPr kumimoji="1" lang="ja-JP" altLang="en-US"/>
              <a:t>マスター タイトルの書式設定</a:t>
            </a:r>
            <a:endParaRPr kumimoji="1" lang="ja-JP" altLang="en-US" dirty="0"/>
          </a:p>
        </p:txBody>
      </p:sp>
      <p:sp>
        <p:nvSpPr>
          <p:cNvPr id="6" name="Text Placeholder 12"/>
          <p:cNvSpPr>
            <a:spLocks noGrp="1"/>
          </p:cNvSpPr>
          <p:nvPr>
            <p:ph type="subTitle" idx="1"/>
          </p:nvPr>
        </p:nvSpPr>
        <p:spPr>
          <a:xfrm>
            <a:off x="643278" y="5013176"/>
            <a:ext cx="9553429" cy="1420825"/>
          </a:xfrm>
        </p:spPr>
        <p:txBody>
          <a:bodyPr>
            <a:normAutofit/>
          </a:bodyPr>
          <a:lstStyle>
            <a:lvl1pPr marL="0" indent="0" algn="l">
              <a:spcAft>
                <a:spcPct val="0"/>
              </a:spcAft>
              <a:buFont typeface="Wingdings" pitchFamily="2" charset="2"/>
              <a:buNone/>
              <a:defRPr sz="2400" b="1" smtClean="0">
                <a:effectLst>
                  <a:outerShdw blurRad="38100" dist="38100" dir="2700000" algn="tl">
                    <a:srgbClr val="000000">
                      <a:alpha val="43137"/>
                    </a:srgbClr>
                  </a:outerShdw>
                </a:effectLst>
                <a:latin typeface="+mj-ea"/>
                <a:ea typeface="+mj-ea"/>
              </a:defRPr>
            </a:lvl1pPr>
          </a:lstStyle>
          <a:p>
            <a:r>
              <a:rPr lang="ja-JP" altLang="en-US"/>
              <a:t>マスター サブタイトルの書式設定</a:t>
            </a:r>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0911" y="285728"/>
            <a:ext cx="11428592" cy="1214446"/>
          </a:xfrm>
        </p:spPr>
        <p:txBody>
          <a:bodyPr anchor="ct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lang="ja-JP" altLang="en-US" dirty="0"/>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dirty="0"/>
          </a:p>
        </p:txBody>
      </p:sp>
      <p:sp>
        <p:nvSpPr>
          <p:cNvPr id="7" name="コンテンツ プレースホルダ 6"/>
          <p:cNvSpPr>
            <a:spLocks noGrp="1"/>
          </p:cNvSpPr>
          <p:nvPr>
            <p:ph sz="quarter" idx="13"/>
          </p:nvPr>
        </p:nvSpPr>
        <p:spPr>
          <a:xfrm>
            <a:off x="380951" y="1500175"/>
            <a:ext cx="11428512" cy="4635515"/>
          </a:xfrm>
        </p:spPr>
        <p:txBody>
          <a:bodyPr/>
          <a:lstStyle>
            <a:lvl6pPr>
              <a:buNone/>
              <a:defRPr/>
            </a:lvl6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2)">
    <p:spTree>
      <p:nvGrpSpPr>
        <p:cNvPr id="1" name=""/>
        <p:cNvGrpSpPr/>
        <p:nvPr/>
      </p:nvGrpSpPr>
      <p:grpSpPr>
        <a:xfrm>
          <a:off x="0" y="0"/>
          <a:ext cx="0" cy="0"/>
          <a:chOff x="0" y="0"/>
          <a:chExt cx="0" cy="0"/>
        </a:xfrm>
      </p:grpSpPr>
      <p:sp>
        <p:nvSpPr>
          <p:cNvPr id="2" name="タイトル 1"/>
          <p:cNvSpPr>
            <a:spLocks noGrp="1"/>
          </p:cNvSpPr>
          <p:nvPr>
            <p:ph type="title"/>
          </p:nvPr>
        </p:nvSpPr>
        <p:spPr>
          <a:xfrm>
            <a:off x="380911" y="357166"/>
            <a:ext cx="11428592" cy="571504"/>
          </a:xfrm>
        </p:spPr>
        <p:txBody>
          <a:bodyPr wrap="square" lIns="72000" tIns="0" rIns="72000" bIns="0" anchor="ct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lang="ja-JP" altLang="en-US" dirty="0"/>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dirty="0"/>
          </a:p>
        </p:txBody>
      </p:sp>
      <p:sp>
        <p:nvSpPr>
          <p:cNvPr id="7" name="コンテンツ プレースホルダ 6"/>
          <p:cNvSpPr>
            <a:spLocks noGrp="1"/>
          </p:cNvSpPr>
          <p:nvPr>
            <p:ph sz="quarter" idx="13"/>
          </p:nvPr>
        </p:nvSpPr>
        <p:spPr>
          <a:xfrm>
            <a:off x="380951" y="1500174"/>
            <a:ext cx="11428512" cy="4635516"/>
          </a:xfrm>
        </p:spPr>
        <p:txBody>
          <a:bodyPr/>
          <a:lstStyle>
            <a:lvl6pPr>
              <a:buNone/>
              <a:defRPr/>
            </a:lvl6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dirty="0"/>
          </a:p>
        </p:txBody>
      </p:sp>
      <p:sp>
        <p:nvSpPr>
          <p:cNvPr id="9" name="テキスト プレースホルダ 8"/>
          <p:cNvSpPr>
            <a:spLocks noGrp="1"/>
          </p:cNvSpPr>
          <p:nvPr>
            <p:ph type="body" sz="quarter" idx="14"/>
          </p:nvPr>
        </p:nvSpPr>
        <p:spPr>
          <a:xfrm>
            <a:off x="380990" y="928670"/>
            <a:ext cx="11428512" cy="571504"/>
          </a:xfrm>
        </p:spPr>
        <p:txBody>
          <a:bodyPr tIns="0" bIns="0"/>
          <a:lstStyle>
            <a:lvl1pPr>
              <a:buNone/>
              <a:defRPr b="1">
                <a:solidFill>
                  <a:schemeClr val="accent1">
                    <a:lumMod val="75000"/>
                  </a:schemeClr>
                </a:solidFill>
                <a:effectLst>
                  <a:outerShdw blurRad="38100" dist="38100" dir="2700000" algn="tl">
                    <a:srgbClr val="000000">
                      <a:alpha val="43137"/>
                    </a:srgbClr>
                  </a:outerShdw>
                </a:effectLst>
              </a:defRPr>
            </a:lvl1pPr>
          </a:lstStyle>
          <a:p>
            <a:pPr lvl="0"/>
            <a:r>
              <a:rPr kumimoji="1" lang="ja-JP" altLang="en-US"/>
              <a:t>マスター テキストの書式設定</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380911" y="2714620"/>
            <a:ext cx="11428592" cy="1428760"/>
          </a:xfrm>
        </p:spPr>
        <p:txBody>
          <a:bodyPr anchor="ctr">
            <a:normAutofit/>
          </a:bodyPr>
          <a:lstStyle>
            <a:lvl1pPr algn="r">
              <a:defRPr sz="3600">
                <a:effectLst>
                  <a:outerShdw blurRad="38100" dist="38100" dir="2700000" algn="tl">
                    <a:srgbClr val="000000">
                      <a:alpha val="43137"/>
                    </a:srgbClr>
                  </a:outerShdw>
                </a:effectLst>
              </a:defRPr>
            </a:lvl1pP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lang="ja-JP" altLang="en-US" dirty="0"/>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dirty="0"/>
          </a:p>
        </p:txBody>
      </p:sp>
      <p:sp>
        <p:nvSpPr>
          <p:cNvPr id="6" name="Text Placeholder 12"/>
          <p:cNvSpPr>
            <a:spLocks noGrp="1"/>
          </p:cNvSpPr>
          <p:nvPr>
            <p:ph type="subTitle" idx="1"/>
          </p:nvPr>
        </p:nvSpPr>
        <p:spPr>
          <a:xfrm>
            <a:off x="4190442" y="4643447"/>
            <a:ext cx="7619060" cy="1420825"/>
          </a:xfrm>
        </p:spPr>
        <p:txBody>
          <a:bodyPr>
            <a:normAutofit/>
          </a:bodyPr>
          <a:lstStyle>
            <a:lvl1pPr marL="0" indent="0" algn="r">
              <a:spcAft>
                <a:spcPct val="0"/>
              </a:spcAft>
              <a:buFont typeface="Wingdings" pitchFamily="2" charset="2"/>
              <a:buNone/>
              <a:defRPr sz="2400" b="1" smtClean="0">
                <a:effectLst>
                  <a:outerShdw blurRad="38100" dist="38100" dir="2700000" algn="tl">
                    <a:srgbClr val="000000">
                      <a:alpha val="43137"/>
                    </a:srgbClr>
                  </a:outerShdw>
                </a:effectLst>
                <a:latin typeface="+mj-ea"/>
                <a:ea typeface="+mj-ea"/>
              </a:defRPr>
            </a:lvl1pPr>
          </a:lstStyle>
          <a:p>
            <a:r>
              <a:rPr lang="ja-JP" altLang="en-US"/>
              <a:t>マスター サブタイトルの書式設定</a:t>
            </a:r>
            <a:endParaRPr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lang="ja-JP" altLang="en-US" dirty="0"/>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dirty="0"/>
          </a:p>
        </p:txBody>
      </p:sp>
      <p:sp>
        <p:nvSpPr>
          <p:cNvPr id="7" name="コンテンツ プレースホルダ 6"/>
          <p:cNvSpPr>
            <a:spLocks noGrp="1"/>
          </p:cNvSpPr>
          <p:nvPr>
            <p:ph sz="quarter" idx="13"/>
          </p:nvPr>
        </p:nvSpPr>
        <p:spPr>
          <a:xfrm>
            <a:off x="380910" y="1500174"/>
            <a:ext cx="5523820"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9" name="コンテンツ プレースホルダ 8"/>
          <p:cNvSpPr>
            <a:spLocks noGrp="1"/>
          </p:cNvSpPr>
          <p:nvPr>
            <p:ph sz="quarter" idx="14"/>
          </p:nvPr>
        </p:nvSpPr>
        <p:spPr>
          <a:xfrm>
            <a:off x="6190445" y="1500174"/>
            <a:ext cx="5619058"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つのコンテンツ (2)">
    <p:spTree>
      <p:nvGrpSpPr>
        <p:cNvPr id="1" name=""/>
        <p:cNvGrpSpPr/>
        <p:nvPr/>
      </p:nvGrpSpPr>
      <p:grpSpPr>
        <a:xfrm>
          <a:off x="0" y="0"/>
          <a:ext cx="0" cy="0"/>
          <a:chOff x="0" y="0"/>
          <a:chExt cx="0" cy="0"/>
        </a:xfrm>
      </p:grpSpPr>
      <p:sp>
        <p:nvSpPr>
          <p:cNvPr id="2" name="タイトル 1"/>
          <p:cNvSpPr>
            <a:spLocks noGrp="1"/>
          </p:cNvSpPr>
          <p:nvPr>
            <p:ph type="title"/>
          </p:nvPr>
        </p:nvSpPr>
        <p:spPr>
          <a:xfrm>
            <a:off x="380911" y="357166"/>
            <a:ext cx="11428592" cy="571504"/>
          </a:xfrm>
        </p:spPr>
        <p:txBody>
          <a:bodyPr bIns="0" anchor="ct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lang="ja-JP" altLang="en-US" dirty="0"/>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dirty="0"/>
          </a:p>
        </p:txBody>
      </p:sp>
      <p:sp>
        <p:nvSpPr>
          <p:cNvPr id="7" name="コンテンツ プレースホルダ 6"/>
          <p:cNvSpPr>
            <a:spLocks noGrp="1"/>
          </p:cNvSpPr>
          <p:nvPr>
            <p:ph sz="quarter" idx="13"/>
          </p:nvPr>
        </p:nvSpPr>
        <p:spPr>
          <a:xfrm>
            <a:off x="380910" y="1500174"/>
            <a:ext cx="5523820"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9" name="コンテンツ プレースホルダ 8"/>
          <p:cNvSpPr>
            <a:spLocks noGrp="1"/>
          </p:cNvSpPr>
          <p:nvPr>
            <p:ph sz="quarter" idx="14"/>
          </p:nvPr>
        </p:nvSpPr>
        <p:spPr>
          <a:xfrm>
            <a:off x="6190445" y="1500174"/>
            <a:ext cx="5619058"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8" name="テキスト プレースホルダ 8"/>
          <p:cNvSpPr>
            <a:spLocks noGrp="1"/>
          </p:cNvSpPr>
          <p:nvPr>
            <p:ph type="body" sz="quarter" idx="15"/>
          </p:nvPr>
        </p:nvSpPr>
        <p:spPr>
          <a:xfrm>
            <a:off x="380990" y="928670"/>
            <a:ext cx="11428512" cy="571504"/>
          </a:xfrm>
        </p:spPr>
        <p:txBody>
          <a:bodyPr tIns="0" bIns="0"/>
          <a:lstStyle>
            <a:lvl1pPr>
              <a:buNone/>
              <a:defRPr b="1">
                <a:solidFill>
                  <a:schemeClr val="accent1">
                    <a:lumMod val="75000"/>
                  </a:schemeClr>
                </a:solidFill>
                <a:effectLst>
                  <a:outerShdw blurRad="38100" dist="38100" dir="2700000" algn="tl">
                    <a:srgbClr val="000000">
                      <a:alpha val="43137"/>
                    </a:srgbClr>
                  </a:outerShdw>
                </a:effectLst>
              </a:defRPr>
            </a:lvl1pPr>
          </a:lstStyle>
          <a:p>
            <a:pPr lvl="0"/>
            <a:r>
              <a:rPr kumimoji="1" lang="ja-JP" altLang="en-US"/>
              <a:t>マスター テキストの書式設定</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lang="ja-JP" altLang="en-US" dirty="0"/>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タイトルのみ (2)">
    <p:spTree>
      <p:nvGrpSpPr>
        <p:cNvPr id="1" name=""/>
        <p:cNvGrpSpPr/>
        <p:nvPr/>
      </p:nvGrpSpPr>
      <p:grpSpPr>
        <a:xfrm>
          <a:off x="0" y="0"/>
          <a:ext cx="0" cy="0"/>
          <a:chOff x="0" y="0"/>
          <a:chExt cx="0" cy="0"/>
        </a:xfrm>
      </p:grpSpPr>
      <p:sp>
        <p:nvSpPr>
          <p:cNvPr id="2" name="タイトル 1"/>
          <p:cNvSpPr>
            <a:spLocks noGrp="1"/>
          </p:cNvSpPr>
          <p:nvPr>
            <p:ph type="title"/>
          </p:nvPr>
        </p:nvSpPr>
        <p:spPr>
          <a:xfrm>
            <a:off x="380911" y="357166"/>
            <a:ext cx="11428592" cy="571504"/>
          </a:xfrm>
        </p:spPr>
        <p:txBody>
          <a:bodyPr lIns="72000" tIns="0" rIns="72000" bIns="0" anchor="ct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lang="ja-JP" altLang="en-US" dirty="0"/>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dirty="0"/>
          </a:p>
        </p:txBody>
      </p:sp>
      <p:sp>
        <p:nvSpPr>
          <p:cNvPr id="9" name="テキスト プレースホルダ 8"/>
          <p:cNvSpPr>
            <a:spLocks noGrp="1"/>
          </p:cNvSpPr>
          <p:nvPr>
            <p:ph type="body" sz="quarter" idx="14"/>
          </p:nvPr>
        </p:nvSpPr>
        <p:spPr>
          <a:xfrm>
            <a:off x="380990" y="928670"/>
            <a:ext cx="11428512" cy="571504"/>
          </a:xfrm>
        </p:spPr>
        <p:txBody>
          <a:bodyPr tIns="0" bIns="0"/>
          <a:lstStyle>
            <a:lvl1pPr>
              <a:buNone/>
              <a:defRPr b="1">
                <a:solidFill>
                  <a:schemeClr val="accent1">
                    <a:lumMod val="75000"/>
                  </a:schemeClr>
                </a:solidFill>
                <a:effectLst>
                  <a:outerShdw blurRad="38100" dist="38100" dir="2700000" algn="tl">
                    <a:srgbClr val="000000">
                      <a:alpha val="43137"/>
                    </a:srgbClr>
                  </a:outerShdw>
                </a:effectLst>
              </a:defRPr>
            </a:lvl1pPr>
          </a:lstStyle>
          <a:p>
            <a:pPr lvl="0"/>
            <a:r>
              <a:rPr kumimoji="1" lang="ja-JP" altLang="en-US"/>
              <a:t>マスター テキストの書式設定</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4" name="フッター プレースホルダ 3"/>
          <p:cNvSpPr>
            <a:spLocks noGrp="1"/>
          </p:cNvSpPr>
          <p:nvPr>
            <p:ph type="ftr" sz="quarter" idx="11"/>
          </p:nvPr>
        </p:nvSpPr>
        <p:spPr/>
        <p:txBody>
          <a:bodyPr/>
          <a:lstStyle/>
          <a:p>
            <a:endParaRPr lang="ja-JP" altLang="en-US" dirty="0"/>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0911" y="285728"/>
            <a:ext cx="11428592" cy="1214446"/>
          </a:xfrm>
        </p:spPr>
        <p:txBody>
          <a:bodyPr anchor="ct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lang="ja-JP" altLang="en-US" dirty="0"/>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dirty="0"/>
          </a:p>
        </p:txBody>
      </p:sp>
      <p:sp>
        <p:nvSpPr>
          <p:cNvPr id="7" name="コンテンツ プレースホルダ 6"/>
          <p:cNvSpPr>
            <a:spLocks noGrp="1"/>
          </p:cNvSpPr>
          <p:nvPr>
            <p:ph sz="quarter" idx="13"/>
          </p:nvPr>
        </p:nvSpPr>
        <p:spPr>
          <a:xfrm>
            <a:off x="380951" y="1500175"/>
            <a:ext cx="11428512" cy="4635515"/>
          </a:xfrm>
        </p:spPr>
        <p:txBody>
          <a:bodyPr/>
          <a:lstStyle>
            <a:lvl6pPr>
              <a:buNone/>
              <a:defRPr/>
            </a:lvl6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dirty="0"/>
          </a:p>
        </p:txBody>
      </p:sp>
    </p:spTree>
    <p:extLst>
      <p:ext uri="{BB962C8B-B14F-4D97-AF65-F5344CB8AC3E}">
        <p14:creationId xmlns:p14="http://schemas.microsoft.com/office/powerpoint/2010/main" val="110254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とコンテンツ (2)">
    <p:spTree>
      <p:nvGrpSpPr>
        <p:cNvPr id="1" name=""/>
        <p:cNvGrpSpPr/>
        <p:nvPr/>
      </p:nvGrpSpPr>
      <p:grpSpPr>
        <a:xfrm>
          <a:off x="0" y="0"/>
          <a:ext cx="0" cy="0"/>
          <a:chOff x="0" y="0"/>
          <a:chExt cx="0" cy="0"/>
        </a:xfrm>
      </p:grpSpPr>
      <p:sp>
        <p:nvSpPr>
          <p:cNvPr id="2" name="タイトル 1"/>
          <p:cNvSpPr>
            <a:spLocks noGrp="1"/>
          </p:cNvSpPr>
          <p:nvPr>
            <p:ph type="title"/>
          </p:nvPr>
        </p:nvSpPr>
        <p:spPr>
          <a:xfrm>
            <a:off x="380911" y="357166"/>
            <a:ext cx="11428592" cy="571504"/>
          </a:xfrm>
        </p:spPr>
        <p:txBody>
          <a:bodyPr wrap="square" lIns="72000" tIns="0" rIns="72000" bIns="0" anchor="ct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lang="ja-JP" altLang="en-US" dirty="0"/>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dirty="0"/>
          </a:p>
        </p:txBody>
      </p:sp>
      <p:sp>
        <p:nvSpPr>
          <p:cNvPr id="7" name="コンテンツ プレースホルダ 6"/>
          <p:cNvSpPr>
            <a:spLocks noGrp="1"/>
          </p:cNvSpPr>
          <p:nvPr>
            <p:ph sz="quarter" idx="13"/>
          </p:nvPr>
        </p:nvSpPr>
        <p:spPr>
          <a:xfrm>
            <a:off x="380951" y="1500174"/>
            <a:ext cx="11428512" cy="4635516"/>
          </a:xfrm>
        </p:spPr>
        <p:txBody>
          <a:bodyPr/>
          <a:lstStyle>
            <a:lvl6pPr>
              <a:buNone/>
              <a:defRPr/>
            </a:lvl6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dirty="0"/>
          </a:p>
        </p:txBody>
      </p:sp>
      <p:sp>
        <p:nvSpPr>
          <p:cNvPr id="9" name="テキスト プレースホルダ 8"/>
          <p:cNvSpPr>
            <a:spLocks noGrp="1"/>
          </p:cNvSpPr>
          <p:nvPr>
            <p:ph type="body" sz="quarter" idx="14"/>
          </p:nvPr>
        </p:nvSpPr>
        <p:spPr>
          <a:xfrm>
            <a:off x="380990" y="928670"/>
            <a:ext cx="11428512" cy="571504"/>
          </a:xfrm>
        </p:spPr>
        <p:txBody>
          <a:bodyPr tIns="0" bIns="0"/>
          <a:lstStyle>
            <a:lvl1pPr>
              <a:buNone/>
              <a:defRPr b="1">
                <a:solidFill>
                  <a:schemeClr val="accent1">
                    <a:lumMod val="75000"/>
                  </a:schemeClr>
                </a:solidFill>
                <a:effectLst>
                  <a:outerShdw blurRad="38100" dist="38100" dir="2700000" algn="tl">
                    <a:srgbClr val="000000">
                      <a:alpha val="43137"/>
                    </a:srgbClr>
                  </a:outerShdw>
                </a:effectLst>
              </a:defRPr>
            </a:lvl1pPr>
          </a:lstStyle>
          <a:p>
            <a:pPr lvl="0"/>
            <a:r>
              <a:rPr kumimoji="1" lang="ja-JP" altLang="en-US"/>
              <a:t>マスター テキストの書式設定</a:t>
            </a:r>
          </a:p>
        </p:txBody>
      </p:sp>
    </p:spTree>
    <p:extLst>
      <p:ext uri="{BB962C8B-B14F-4D97-AF65-F5344CB8AC3E}">
        <p14:creationId xmlns:p14="http://schemas.microsoft.com/office/powerpoint/2010/main" val="2555403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380911" y="2714620"/>
            <a:ext cx="11428592" cy="1428760"/>
          </a:xfrm>
        </p:spPr>
        <p:txBody>
          <a:bodyPr anchor="ctr">
            <a:normAutofit/>
          </a:bodyPr>
          <a:lstStyle>
            <a:lvl1pPr algn="r">
              <a:defRPr sz="3600">
                <a:effectLst>
                  <a:outerShdw blurRad="38100" dist="38100" dir="2700000" algn="tl">
                    <a:srgbClr val="000000">
                      <a:alpha val="43137"/>
                    </a:srgbClr>
                  </a:outerShdw>
                </a:effectLst>
              </a:defRPr>
            </a:lvl1pP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lang="ja-JP" altLang="en-US" dirty="0"/>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dirty="0"/>
          </a:p>
        </p:txBody>
      </p:sp>
      <p:sp>
        <p:nvSpPr>
          <p:cNvPr id="6" name="Text Placeholder 12"/>
          <p:cNvSpPr>
            <a:spLocks noGrp="1"/>
          </p:cNvSpPr>
          <p:nvPr>
            <p:ph type="subTitle" idx="1"/>
          </p:nvPr>
        </p:nvSpPr>
        <p:spPr>
          <a:xfrm>
            <a:off x="4190442" y="4643447"/>
            <a:ext cx="7619060" cy="1420825"/>
          </a:xfrm>
        </p:spPr>
        <p:txBody>
          <a:bodyPr>
            <a:normAutofit/>
          </a:bodyPr>
          <a:lstStyle>
            <a:lvl1pPr marL="0" indent="0" algn="r">
              <a:spcAft>
                <a:spcPct val="0"/>
              </a:spcAft>
              <a:buFont typeface="Wingdings" pitchFamily="2" charset="2"/>
              <a:buNone/>
              <a:defRPr sz="2400" b="1" smtClean="0">
                <a:effectLst>
                  <a:outerShdw blurRad="38100" dist="38100" dir="2700000" algn="tl">
                    <a:srgbClr val="000000">
                      <a:alpha val="43137"/>
                    </a:srgbClr>
                  </a:outerShdw>
                </a:effectLst>
                <a:latin typeface="+mj-ea"/>
                <a:ea typeface="+mj-ea"/>
              </a:defRPr>
            </a:lvl1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393858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lang="ja-JP" altLang="en-US" dirty="0"/>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dirty="0"/>
          </a:p>
        </p:txBody>
      </p:sp>
      <p:sp>
        <p:nvSpPr>
          <p:cNvPr id="7" name="コンテンツ プレースホルダ 6"/>
          <p:cNvSpPr>
            <a:spLocks noGrp="1"/>
          </p:cNvSpPr>
          <p:nvPr>
            <p:ph sz="quarter" idx="13"/>
          </p:nvPr>
        </p:nvSpPr>
        <p:spPr>
          <a:xfrm>
            <a:off x="380910" y="1500174"/>
            <a:ext cx="5523820"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9" name="コンテンツ プレースホルダ 8"/>
          <p:cNvSpPr>
            <a:spLocks noGrp="1"/>
          </p:cNvSpPr>
          <p:nvPr>
            <p:ph sz="quarter" idx="14"/>
          </p:nvPr>
        </p:nvSpPr>
        <p:spPr>
          <a:xfrm>
            <a:off x="6190445" y="1500174"/>
            <a:ext cx="5619058"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283206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つのコンテンツ (2)">
    <p:spTree>
      <p:nvGrpSpPr>
        <p:cNvPr id="1" name=""/>
        <p:cNvGrpSpPr/>
        <p:nvPr/>
      </p:nvGrpSpPr>
      <p:grpSpPr>
        <a:xfrm>
          <a:off x="0" y="0"/>
          <a:ext cx="0" cy="0"/>
          <a:chOff x="0" y="0"/>
          <a:chExt cx="0" cy="0"/>
        </a:xfrm>
      </p:grpSpPr>
      <p:sp>
        <p:nvSpPr>
          <p:cNvPr id="2" name="タイトル 1"/>
          <p:cNvSpPr>
            <a:spLocks noGrp="1"/>
          </p:cNvSpPr>
          <p:nvPr>
            <p:ph type="title"/>
          </p:nvPr>
        </p:nvSpPr>
        <p:spPr>
          <a:xfrm>
            <a:off x="380911" y="357166"/>
            <a:ext cx="11428592" cy="571504"/>
          </a:xfrm>
        </p:spPr>
        <p:txBody>
          <a:bodyPr bIns="0" anchor="ct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lang="ja-JP" altLang="en-US" dirty="0"/>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dirty="0"/>
          </a:p>
        </p:txBody>
      </p:sp>
      <p:sp>
        <p:nvSpPr>
          <p:cNvPr id="7" name="コンテンツ プレースホルダ 6"/>
          <p:cNvSpPr>
            <a:spLocks noGrp="1"/>
          </p:cNvSpPr>
          <p:nvPr>
            <p:ph sz="quarter" idx="13"/>
          </p:nvPr>
        </p:nvSpPr>
        <p:spPr>
          <a:xfrm>
            <a:off x="380910" y="1500174"/>
            <a:ext cx="5523820"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9" name="コンテンツ プレースホルダ 8"/>
          <p:cNvSpPr>
            <a:spLocks noGrp="1"/>
          </p:cNvSpPr>
          <p:nvPr>
            <p:ph sz="quarter" idx="14"/>
          </p:nvPr>
        </p:nvSpPr>
        <p:spPr>
          <a:xfrm>
            <a:off x="6190445" y="1500174"/>
            <a:ext cx="5619058"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8" name="テキスト プレースホルダ 8"/>
          <p:cNvSpPr>
            <a:spLocks noGrp="1"/>
          </p:cNvSpPr>
          <p:nvPr>
            <p:ph type="body" sz="quarter" idx="15"/>
          </p:nvPr>
        </p:nvSpPr>
        <p:spPr>
          <a:xfrm>
            <a:off x="380990" y="928670"/>
            <a:ext cx="11428512" cy="571504"/>
          </a:xfrm>
        </p:spPr>
        <p:txBody>
          <a:bodyPr tIns="0" bIns="0"/>
          <a:lstStyle>
            <a:lvl1pPr>
              <a:buNone/>
              <a:defRPr b="1">
                <a:solidFill>
                  <a:schemeClr val="accent1">
                    <a:lumMod val="75000"/>
                  </a:schemeClr>
                </a:solidFill>
                <a:effectLst>
                  <a:outerShdw blurRad="38100" dist="38100" dir="2700000" algn="tl">
                    <a:srgbClr val="000000">
                      <a:alpha val="43137"/>
                    </a:srgbClr>
                  </a:outerShdw>
                </a:effectLst>
              </a:defRPr>
            </a:lvl1pPr>
          </a:lstStyle>
          <a:p>
            <a:pPr lvl="0"/>
            <a:r>
              <a:rPr kumimoji="1" lang="ja-JP" altLang="en-US"/>
              <a:t>マスター テキストの書式設定</a:t>
            </a:r>
          </a:p>
        </p:txBody>
      </p:sp>
    </p:spTree>
    <p:extLst>
      <p:ext uri="{BB962C8B-B14F-4D97-AF65-F5344CB8AC3E}">
        <p14:creationId xmlns:p14="http://schemas.microsoft.com/office/powerpoint/2010/main" val="58622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lang="ja-JP" altLang="en-US" dirty="0"/>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dirty="0"/>
          </a:p>
        </p:txBody>
      </p:sp>
    </p:spTree>
    <p:extLst>
      <p:ext uri="{BB962C8B-B14F-4D97-AF65-F5344CB8AC3E}">
        <p14:creationId xmlns:p14="http://schemas.microsoft.com/office/powerpoint/2010/main" val="120881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タイトルのみ (2)">
    <p:spTree>
      <p:nvGrpSpPr>
        <p:cNvPr id="1" name=""/>
        <p:cNvGrpSpPr/>
        <p:nvPr/>
      </p:nvGrpSpPr>
      <p:grpSpPr>
        <a:xfrm>
          <a:off x="0" y="0"/>
          <a:ext cx="0" cy="0"/>
          <a:chOff x="0" y="0"/>
          <a:chExt cx="0" cy="0"/>
        </a:xfrm>
      </p:grpSpPr>
      <p:sp>
        <p:nvSpPr>
          <p:cNvPr id="2" name="タイトル 1"/>
          <p:cNvSpPr>
            <a:spLocks noGrp="1"/>
          </p:cNvSpPr>
          <p:nvPr>
            <p:ph type="title"/>
          </p:nvPr>
        </p:nvSpPr>
        <p:spPr>
          <a:xfrm>
            <a:off x="380911" y="357166"/>
            <a:ext cx="11428592" cy="571504"/>
          </a:xfrm>
        </p:spPr>
        <p:txBody>
          <a:bodyPr lIns="72000" tIns="0" rIns="72000" bIns="0" anchor="ct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lang="ja-JP" altLang="en-US" dirty="0"/>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dirty="0"/>
          </a:p>
        </p:txBody>
      </p:sp>
      <p:sp>
        <p:nvSpPr>
          <p:cNvPr id="9" name="テキスト プレースホルダ 8"/>
          <p:cNvSpPr>
            <a:spLocks noGrp="1"/>
          </p:cNvSpPr>
          <p:nvPr>
            <p:ph type="body" sz="quarter" idx="14"/>
          </p:nvPr>
        </p:nvSpPr>
        <p:spPr>
          <a:xfrm>
            <a:off x="380990" y="928670"/>
            <a:ext cx="11428512" cy="571504"/>
          </a:xfrm>
        </p:spPr>
        <p:txBody>
          <a:bodyPr tIns="0" bIns="0"/>
          <a:lstStyle>
            <a:lvl1pPr>
              <a:buNone/>
              <a:defRPr b="1">
                <a:solidFill>
                  <a:schemeClr val="accent1">
                    <a:lumMod val="75000"/>
                  </a:schemeClr>
                </a:solidFill>
                <a:effectLst>
                  <a:outerShdw blurRad="38100" dist="38100" dir="2700000" algn="tl">
                    <a:srgbClr val="000000">
                      <a:alpha val="43137"/>
                    </a:srgbClr>
                  </a:outerShdw>
                </a:effectLst>
              </a:defRPr>
            </a:lvl1pPr>
          </a:lstStyle>
          <a:p>
            <a:pPr lvl="0"/>
            <a:r>
              <a:rPr kumimoji="1" lang="ja-JP" altLang="en-US"/>
              <a:t>マスター テキストの書式設定</a:t>
            </a:r>
          </a:p>
        </p:txBody>
      </p:sp>
    </p:spTree>
    <p:extLst>
      <p:ext uri="{BB962C8B-B14F-4D97-AF65-F5344CB8AC3E}">
        <p14:creationId xmlns:p14="http://schemas.microsoft.com/office/powerpoint/2010/main" val="55352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4" name="フッター プレースホルダ 3"/>
          <p:cNvSpPr>
            <a:spLocks noGrp="1"/>
          </p:cNvSpPr>
          <p:nvPr>
            <p:ph type="ftr" sz="quarter" idx="11"/>
          </p:nvPr>
        </p:nvSpPr>
        <p:spPr/>
        <p:txBody>
          <a:bodyPr/>
          <a:lstStyle/>
          <a:p>
            <a:endParaRPr lang="ja-JP" altLang="en-US" dirty="0"/>
          </a:p>
        </p:txBody>
      </p:sp>
      <p:sp>
        <p:nvSpPr>
          <p:cNvPr id="5" name="スライド番号プレースホルダ 4"/>
          <p:cNvSpPr>
            <a:spLocks noGrp="1"/>
          </p:cNvSpPr>
          <p:nvPr>
            <p:ph type="sldNum" sz="quarter" idx="12"/>
          </p:nvPr>
        </p:nvSpPr>
        <p:spPr/>
        <p:txBody>
          <a:bodyPr/>
          <a:lstStyle/>
          <a:p>
            <a:fld id="{B66D8D73-5CCF-4F61-B888-3E7B558CA84A}" type="slidenum">
              <a:rPr lang="ja-JP" altLang="en-US" smtClean="0"/>
              <a:pPr/>
              <a:t>‹#›</a:t>
            </a:fld>
            <a:endParaRPr lang="ja-JP" altLang="en-US" dirty="0"/>
          </a:p>
        </p:txBody>
      </p:sp>
    </p:spTree>
    <p:extLst>
      <p:ext uri="{BB962C8B-B14F-4D97-AF65-F5344CB8AC3E}">
        <p14:creationId xmlns:p14="http://schemas.microsoft.com/office/powerpoint/2010/main" val="283426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9" name="タイトル プレースホルダ 8"/>
          <p:cNvSpPr>
            <a:spLocks noGrp="1"/>
          </p:cNvSpPr>
          <p:nvPr>
            <p:ph type="title"/>
          </p:nvPr>
        </p:nvSpPr>
        <p:spPr>
          <a:xfrm>
            <a:off x="380911" y="285728"/>
            <a:ext cx="11428592" cy="1214446"/>
          </a:xfrm>
          <a:prstGeom prst="rect">
            <a:avLst/>
          </a:prstGeom>
        </p:spPr>
        <p:txBody>
          <a:bodyPr vert="horz" lIns="72000" tIns="0" rIns="72000" bIns="0" rtlCol="0" anchor="ctr">
            <a:normAutofit/>
          </a:bodyPr>
          <a:lstStyle/>
          <a:p>
            <a:r>
              <a:rPr kumimoji="1" lang="ja-JP" altLang="en-US" dirty="0"/>
              <a:t>マスタ タイトルの書式設定</a:t>
            </a:r>
          </a:p>
        </p:txBody>
      </p:sp>
      <p:sp>
        <p:nvSpPr>
          <p:cNvPr id="10" name="テキスト プレースホルダ 9"/>
          <p:cNvSpPr>
            <a:spLocks noGrp="1"/>
          </p:cNvSpPr>
          <p:nvPr>
            <p:ph type="body" idx="1"/>
          </p:nvPr>
        </p:nvSpPr>
        <p:spPr>
          <a:xfrm>
            <a:off x="380911" y="1500175"/>
            <a:ext cx="11428592" cy="4635535"/>
          </a:xfrm>
          <a:prstGeom prst="rect">
            <a:avLst/>
          </a:prstGeom>
        </p:spPr>
        <p:txBody>
          <a:bodyPr vert="horz" lIns="72000" tIns="72000" rIns="72000" bIns="7200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a:p>
            <a:pPr lvl="5"/>
            <a:r>
              <a:rPr kumimoji="1" lang="ja-JP" altLang="en-US" dirty="0"/>
              <a:t>第</a:t>
            </a:r>
            <a:r>
              <a:rPr kumimoji="1" lang="en-US" altLang="ja-JP" dirty="0"/>
              <a:t>6</a:t>
            </a:r>
            <a:r>
              <a:rPr kumimoji="1" lang="ja-JP" altLang="en-US" dirty="0"/>
              <a:t>レベル</a:t>
            </a:r>
            <a:endParaRPr kumimoji="1" lang="en-US" altLang="ja-JP" dirty="0"/>
          </a:p>
          <a:p>
            <a:pPr lvl="6"/>
            <a:r>
              <a:rPr kumimoji="1" lang="ja-JP" altLang="en-US" dirty="0"/>
              <a:t>第</a:t>
            </a:r>
            <a:r>
              <a:rPr kumimoji="1" lang="en-US" altLang="ja-JP" dirty="0"/>
              <a:t>7</a:t>
            </a:r>
            <a:r>
              <a:rPr kumimoji="1" lang="ja-JP" altLang="en-US" dirty="0"/>
              <a:t>レベル</a:t>
            </a:r>
            <a:endParaRPr kumimoji="1" lang="en-US" altLang="ja-JP" dirty="0"/>
          </a:p>
          <a:p>
            <a:pPr lvl="7"/>
            <a:r>
              <a:rPr kumimoji="1" lang="ja-JP" altLang="en-US" dirty="0"/>
              <a:t>第</a:t>
            </a:r>
            <a:r>
              <a:rPr kumimoji="1" lang="en-US" altLang="ja-JP" dirty="0"/>
              <a:t>8</a:t>
            </a:r>
            <a:r>
              <a:rPr kumimoji="1" lang="ja-JP" altLang="en-US" dirty="0"/>
              <a:t>レベル</a:t>
            </a:r>
            <a:endParaRPr kumimoji="1" lang="en-US" altLang="ja-JP" dirty="0"/>
          </a:p>
          <a:p>
            <a:pPr lvl="8"/>
            <a:r>
              <a:rPr kumimoji="1" lang="ja-JP" altLang="en-US" dirty="0"/>
              <a:t>第</a:t>
            </a:r>
            <a:r>
              <a:rPr kumimoji="1" lang="en-US" altLang="ja-JP" dirty="0"/>
              <a:t>9</a:t>
            </a:r>
            <a:r>
              <a:rPr kumimoji="1" lang="ja-JP" altLang="en-US" dirty="0"/>
              <a:t>レベル</a:t>
            </a:r>
          </a:p>
        </p:txBody>
      </p:sp>
      <p:sp>
        <p:nvSpPr>
          <p:cNvPr id="12" name="フッター プレースホルダ 11"/>
          <p:cNvSpPr>
            <a:spLocks noGrp="1"/>
          </p:cNvSpPr>
          <p:nvPr>
            <p:ph type="ftr" sz="quarter" idx="3"/>
          </p:nvPr>
        </p:nvSpPr>
        <p:spPr>
          <a:xfrm>
            <a:off x="0" y="6135710"/>
            <a:ext cx="5142824" cy="214314"/>
          </a:xfrm>
          <a:prstGeom prst="rect">
            <a:avLst/>
          </a:prstGeom>
        </p:spPr>
        <p:txBody>
          <a:bodyPr vert="horz" wrap="none" lIns="72000" tIns="72000" rIns="72000" bIns="72000" rtlCol="0" anchor="ctr">
            <a:noAutofit/>
          </a:bodyPr>
          <a:lstStyle>
            <a:lvl1pPr algn="l">
              <a:defRPr sz="1000">
                <a:solidFill>
                  <a:schemeClr val="tx1"/>
                </a:solidFill>
              </a:defRPr>
            </a:lvl1pPr>
          </a:lstStyle>
          <a:p>
            <a:endParaRPr lang="ja-JP" altLang="en-US" dirty="0"/>
          </a:p>
        </p:txBody>
      </p:sp>
      <p:sp>
        <p:nvSpPr>
          <p:cNvPr id="13" name="スライド番号プレースホルダ 12"/>
          <p:cNvSpPr>
            <a:spLocks noGrp="1"/>
          </p:cNvSpPr>
          <p:nvPr>
            <p:ph type="sldNum" sz="quarter" idx="4"/>
          </p:nvPr>
        </p:nvSpPr>
        <p:spPr>
          <a:xfrm>
            <a:off x="143981" y="6633376"/>
            <a:ext cx="1199844" cy="180000"/>
          </a:xfrm>
          <a:prstGeom prst="rect">
            <a:avLst/>
          </a:prstGeom>
        </p:spPr>
        <p:txBody>
          <a:bodyPr vert="horz" wrap="none" lIns="72000" tIns="72000" rIns="72000" bIns="72000" rtlCol="0" anchor="ctr">
            <a:noAutofit/>
          </a:bodyPr>
          <a:lstStyle>
            <a:lvl1pPr algn="l">
              <a:defRPr sz="1000">
                <a:solidFill>
                  <a:schemeClr val="tx1"/>
                </a:solidFill>
              </a:defRPr>
            </a:lvl1pPr>
          </a:lstStyle>
          <a:p>
            <a:fld id="{B66D8D73-5CCF-4F61-B888-3E7B558CA84A}" type="slidenum">
              <a:rPr lang="ja-JP" altLang="en-US" smtClean="0"/>
              <a:pPr/>
              <a:t>‹#›</a:t>
            </a:fld>
            <a:endParaRPr lang="ja-JP" altLang="en-US" dirty="0"/>
          </a:p>
        </p:txBody>
      </p:sp>
    </p:spTree>
    <p:extLst>
      <p:ext uri="{BB962C8B-B14F-4D97-AF65-F5344CB8AC3E}">
        <p14:creationId xmlns:p14="http://schemas.microsoft.com/office/powerpoint/2010/main" val="100577434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49" r:id="rId10"/>
    <p:sldLayoutId id="2147483659" r:id="rId11"/>
    <p:sldLayoutId id="2147483662" r:id="rId12"/>
    <p:sldLayoutId id="2147483658" r:id="rId13"/>
    <p:sldLayoutId id="2147483660" r:id="rId14"/>
    <p:sldLayoutId id="2147483665" r:id="rId15"/>
    <p:sldLayoutId id="2147483661" r:id="rId16"/>
    <p:sldLayoutId id="2147483663" r:id="rId17"/>
    <p:sldLayoutId id="2147483652" r:id="rId18"/>
  </p:sldLayoutIdLst>
  <p:hf hdr="0" ftr="0" dt="0"/>
  <p:txStyles>
    <p:titleStyle>
      <a:lvl1pPr algn="l" defTabSz="914400" rtl="0" eaLnBrk="1" latinLnBrk="0" hangingPunct="1">
        <a:spcBef>
          <a:spcPct val="0"/>
        </a:spcBef>
        <a:buNone/>
        <a:defRPr kumimoji="1" sz="3200" b="1" kern="1200">
          <a:solidFill>
            <a:srgbClr val="003366"/>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ts val="600"/>
        </a:spcBef>
        <a:spcAft>
          <a:spcPts val="0"/>
        </a:spcAft>
        <a:buClr>
          <a:srgbClr val="FF9900"/>
        </a:buClr>
        <a:buSzPct val="75000"/>
        <a:buFont typeface="Wingdings" pitchFamily="2" charset="2"/>
        <a:buChar char="l"/>
        <a:defRPr kumimoji="1" sz="2900" b="1" kern="1200">
          <a:solidFill>
            <a:srgbClr val="003366"/>
          </a:solidFill>
          <a:latin typeface="+mn-lt"/>
          <a:ea typeface="+mn-ea"/>
          <a:cs typeface="+mn-cs"/>
        </a:defRPr>
      </a:lvl1pPr>
      <a:lvl2pPr marL="742950" indent="-285750" algn="l" defTabSz="914400" rtl="0" eaLnBrk="1" latinLnBrk="0" hangingPunct="1">
        <a:spcBef>
          <a:spcPts val="600"/>
        </a:spcBef>
        <a:spcAft>
          <a:spcPts val="0"/>
        </a:spcAft>
        <a:buClr>
          <a:srgbClr val="FF9900"/>
        </a:buClr>
        <a:buSzPct val="75000"/>
        <a:buFont typeface="Wingdings" panose="05000000000000000000" pitchFamily="2" charset="2"/>
        <a:buChar char="l"/>
        <a:defRPr kumimoji="1" sz="2400" b="1" kern="1200">
          <a:solidFill>
            <a:srgbClr val="003366"/>
          </a:solidFill>
          <a:latin typeface="+mn-lt"/>
          <a:ea typeface="+mn-ea"/>
          <a:cs typeface="+mn-cs"/>
        </a:defRPr>
      </a:lvl2pPr>
      <a:lvl3pPr marL="1143000" indent="-228600" algn="l" defTabSz="914400" rtl="0" eaLnBrk="1" latinLnBrk="0" hangingPunct="1">
        <a:spcBef>
          <a:spcPts val="600"/>
        </a:spcBef>
        <a:spcAft>
          <a:spcPts val="0"/>
        </a:spcAft>
        <a:buClr>
          <a:srgbClr val="FF9900"/>
        </a:buClr>
        <a:buSzPct val="75000"/>
        <a:buFont typeface="Wingdings" pitchFamily="2" charset="2"/>
        <a:buChar char="l"/>
        <a:defRPr kumimoji="1" sz="2100" b="1" kern="1200">
          <a:solidFill>
            <a:srgbClr val="003366"/>
          </a:solidFill>
          <a:latin typeface="+mn-lt"/>
          <a:ea typeface="+mn-ea"/>
          <a:cs typeface="+mn-cs"/>
        </a:defRPr>
      </a:lvl3pPr>
      <a:lvl4pPr marL="1600200" indent="-228600" algn="l" defTabSz="914400" rtl="0" eaLnBrk="1" latinLnBrk="0" hangingPunct="1">
        <a:spcBef>
          <a:spcPts val="600"/>
        </a:spcBef>
        <a:spcAft>
          <a:spcPts val="0"/>
        </a:spcAft>
        <a:buClr>
          <a:srgbClr val="FF9900"/>
        </a:buClr>
        <a:buSzPct val="75000"/>
        <a:buFont typeface="Wingdings" panose="05000000000000000000" pitchFamily="2" charset="2"/>
        <a:buChar char="l"/>
        <a:defRPr kumimoji="1" sz="2000" b="1" kern="1200">
          <a:solidFill>
            <a:srgbClr val="003366"/>
          </a:solidFill>
          <a:latin typeface="+mn-lt"/>
          <a:ea typeface="+mn-ea"/>
          <a:cs typeface="+mn-cs"/>
        </a:defRPr>
      </a:lvl4pPr>
      <a:lvl5pPr marL="2057400" indent="-228600" algn="l" defTabSz="914400" rtl="0" eaLnBrk="1" latinLnBrk="0" hangingPunct="1">
        <a:spcBef>
          <a:spcPts val="600"/>
        </a:spcBef>
        <a:spcAft>
          <a:spcPts val="0"/>
        </a:spcAft>
        <a:buClr>
          <a:srgbClr val="FF9900"/>
        </a:buClr>
        <a:buSzPct val="75000"/>
        <a:buFont typeface="Wingdings" pitchFamily="2" charset="2"/>
        <a:buChar char="l"/>
        <a:defRPr kumimoji="1" sz="2000" b="1" kern="1200">
          <a:solidFill>
            <a:srgbClr val="003366"/>
          </a:solidFill>
          <a:latin typeface="+mn-lt"/>
          <a:ea typeface="+mn-ea"/>
          <a:cs typeface="+mn-cs"/>
        </a:defRPr>
      </a:lvl5pPr>
      <a:lvl6pPr marL="2628900" indent="-342900" algn="l" defTabSz="914400" rtl="0" eaLnBrk="1" latinLnBrk="0" hangingPunct="1">
        <a:spcBef>
          <a:spcPts val="600"/>
        </a:spcBef>
        <a:spcAft>
          <a:spcPts val="0"/>
        </a:spcAft>
        <a:buClr>
          <a:srgbClr val="FF9900"/>
        </a:buClr>
        <a:buSzPct val="75000"/>
        <a:buFont typeface="Wingdings" panose="05000000000000000000" pitchFamily="2" charset="2"/>
        <a:buChar char="l"/>
        <a:defRPr kumimoji="1" sz="2000" b="1" kern="1200">
          <a:solidFill>
            <a:srgbClr val="003366"/>
          </a:solidFill>
          <a:latin typeface="+mn-lt"/>
          <a:ea typeface="+mn-ea"/>
          <a:cs typeface="+mn-cs"/>
        </a:defRPr>
      </a:lvl6pPr>
      <a:lvl7pPr marL="2971800" indent="-228600" algn="l" defTabSz="914400" rtl="0" eaLnBrk="1" latinLnBrk="0" hangingPunct="1">
        <a:spcBef>
          <a:spcPts val="600"/>
        </a:spcBef>
        <a:spcAft>
          <a:spcPts val="0"/>
        </a:spcAft>
        <a:buClr>
          <a:srgbClr val="FF9900"/>
        </a:buClr>
        <a:buSzPct val="75000"/>
        <a:buFont typeface="Wingdings" pitchFamily="2" charset="2"/>
        <a:buChar char="l"/>
        <a:defRPr kumimoji="1" sz="2000" b="1" kern="1200">
          <a:solidFill>
            <a:srgbClr val="003366"/>
          </a:solidFill>
          <a:latin typeface="+mn-lt"/>
          <a:ea typeface="+mn-ea"/>
          <a:cs typeface="+mn-cs"/>
        </a:defRPr>
      </a:lvl7pPr>
      <a:lvl8pPr marL="3429000" indent="-228600" algn="l" defTabSz="914400" rtl="0" eaLnBrk="1" latinLnBrk="0" hangingPunct="1">
        <a:spcBef>
          <a:spcPts val="600"/>
        </a:spcBef>
        <a:spcAft>
          <a:spcPts val="0"/>
        </a:spcAft>
        <a:buClr>
          <a:srgbClr val="FF9900"/>
        </a:buClr>
        <a:buSzPct val="75000"/>
        <a:buFont typeface="Wingdings" panose="05000000000000000000" pitchFamily="2" charset="2"/>
        <a:buChar char="l"/>
        <a:defRPr kumimoji="1" sz="2000" b="1" kern="1200">
          <a:solidFill>
            <a:srgbClr val="003366"/>
          </a:solidFill>
          <a:latin typeface="+mn-lt"/>
          <a:ea typeface="+mn-ea"/>
          <a:cs typeface="+mn-cs"/>
        </a:defRPr>
      </a:lvl8pPr>
      <a:lvl9pPr marL="3886200" indent="-228600" algn="l" defTabSz="914400" rtl="0" eaLnBrk="1" latinLnBrk="0" hangingPunct="1">
        <a:spcBef>
          <a:spcPts val="600"/>
        </a:spcBef>
        <a:spcAft>
          <a:spcPts val="0"/>
        </a:spcAft>
        <a:buClr>
          <a:srgbClr val="FF9900"/>
        </a:buClr>
        <a:buSzPct val="75000"/>
        <a:buFont typeface="Wingdings" pitchFamily="2" charset="2"/>
        <a:buChar char="l"/>
        <a:defRPr kumimoji="1" sz="2000" b="1" kern="1200">
          <a:solidFill>
            <a:srgbClr val="003366"/>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gisdata-store.biz/product/144/" TargetMode="External"/><Relationship Id="rId13" Type="http://schemas.openxmlformats.org/officeDocument/2006/relationships/hyperlink" Target="https://www.gisdata-store.biz/product/1734/" TargetMode="External"/><Relationship Id="rId3" Type="http://schemas.openxmlformats.org/officeDocument/2006/relationships/hyperlink" Target="https://www.gisdata-store.biz/product/130/" TargetMode="External"/><Relationship Id="rId7" Type="http://schemas.openxmlformats.org/officeDocument/2006/relationships/hyperlink" Target="https://www.gisdata-store.biz/product/141/" TargetMode="External"/><Relationship Id="rId12" Type="http://schemas.openxmlformats.org/officeDocument/2006/relationships/hyperlink" Target="https://www.gisdata-store.biz/product/wifi-pop-mesh/" TargetMode="External"/><Relationship Id="rId2" Type="http://schemas.openxmlformats.org/officeDocument/2006/relationships/hyperlink" Target="https://www.gisdata-store.biz/product/125/" TargetMode="External"/><Relationship Id="rId1" Type="http://schemas.openxmlformats.org/officeDocument/2006/relationships/slideLayout" Target="../slideLayouts/slideLayout3.xml"/><Relationship Id="rId6" Type="http://schemas.openxmlformats.org/officeDocument/2006/relationships/hyperlink" Target="https://www.gisdata-store.biz/product/136/" TargetMode="External"/><Relationship Id="rId11" Type="http://schemas.openxmlformats.org/officeDocument/2006/relationships/hyperlink" Target="https://www.gisdata-store.biz/product/152/" TargetMode="External"/><Relationship Id="rId5" Type="http://schemas.openxmlformats.org/officeDocument/2006/relationships/hyperlink" Target="https://www.gisdata-store.biz/product/134/" TargetMode="External"/><Relationship Id="rId10" Type="http://schemas.openxmlformats.org/officeDocument/2006/relationships/hyperlink" Target="https://www.gisdata-store.biz/product/150/" TargetMode="External"/><Relationship Id="rId4" Type="http://schemas.openxmlformats.org/officeDocument/2006/relationships/hyperlink" Target="https://www.gisdata-store.biz/product/133/" TargetMode="External"/><Relationship Id="rId9" Type="http://schemas.openxmlformats.org/officeDocument/2006/relationships/hyperlink" Target="https://www.gisdata-store.biz/product/146/" TargetMode="External"/><Relationship Id="rId14" Type="http://schemas.openxmlformats.org/officeDocument/2006/relationships/hyperlink" Target="https://www.esrij.com/cgi-bin/wp/wp-content/uploads/2021/10/210f33d380f740f8e2f716cb4c75c178.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s://www.gisdata-store.biz/product/13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hyperlink" Target="https://www.gisdata-store.biz/product/wifi-pop-point/" TargetMode="External"/><Relationship Id="rId4" Type="http://schemas.openxmlformats.org/officeDocument/2006/relationships/hyperlink" Target="https://www.gisdata-store.biz/product/wifi-pop-mes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isdata-store.biz/"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mailto:education@esrij.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707D3B-F08B-4A7E-84C2-98A1CCA25AAA}"/>
              </a:ext>
            </a:extLst>
          </p:cNvPr>
          <p:cNvSpPr>
            <a:spLocks noGrp="1"/>
          </p:cNvSpPr>
          <p:nvPr>
            <p:ph type="title"/>
          </p:nvPr>
        </p:nvSpPr>
        <p:spPr/>
        <p:txBody>
          <a:bodyPr anchor="ctr">
            <a:normAutofit/>
          </a:bodyPr>
          <a:lstStyle/>
          <a:p>
            <a:r>
              <a:rPr lang="ja-JP" altLang="en-US" dirty="0"/>
              <a:t>教育機関ユーザー様向け</a:t>
            </a:r>
            <a:br>
              <a:rPr lang="en-US" altLang="ja-JP" dirty="0"/>
            </a:br>
            <a:r>
              <a:rPr lang="ja-JP" altLang="en-US" dirty="0"/>
              <a:t>データキャンペーンのご案内</a:t>
            </a:r>
            <a:endParaRPr kumimoji="1" lang="ja-JP" altLang="en-US" dirty="0"/>
          </a:p>
        </p:txBody>
      </p:sp>
      <p:sp>
        <p:nvSpPr>
          <p:cNvPr id="3" name="字幕 2">
            <a:extLst>
              <a:ext uri="{FF2B5EF4-FFF2-40B4-BE49-F238E27FC236}">
                <a16:creationId xmlns:a16="http://schemas.microsoft.com/office/drawing/2014/main" id="{6A449231-4ACE-4DC6-BCBE-2BC7AAB51A03}"/>
              </a:ext>
            </a:extLst>
          </p:cNvPr>
          <p:cNvSpPr>
            <a:spLocks noGrp="1"/>
          </p:cNvSpPr>
          <p:nvPr>
            <p:ph type="subTitle" idx="1"/>
          </p:nvPr>
        </p:nvSpPr>
        <p:spPr/>
        <p:txBody>
          <a:bodyPr>
            <a:normAutofit/>
          </a:bodyPr>
          <a:lstStyle/>
          <a:p>
            <a:r>
              <a:rPr lang="en-US" altLang="ja-JP" dirty="0"/>
              <a:t>2021</a:t>
            </a:r>
            <a:r>
              <a:rPr lang="ja-JP" altLang="en-US" dirty="0"/>
              <a:t>年</a:t>
            </a:r>
            <a:r>
              <a:rPr lang="en-US" altLang="ja-JP" dirty="0"/>
              <a:t>10</a:t>
            </a:r>
            <a:r>
              <a:rPr lang="ja-JP" altLang="en-US" dirty="0"/>
              <a:t>月</a:t>
            </a:r>
            <a:r>
              <a:rPr lang="en-US" altLang="ja-JP" dirty="0"/>
              <a:t>1</a:t>
            </a:r>
            <a:r>
              <a:rPr lang="ja-JP" altLang="en-US" dirty="0"/>
              <a:t>日</a:t>
            </a:r>
            <a:endParaRPr lang="en-US" altLang="ja-JP" dirty="0"/>
          </a:p>
          <a:p>
            <a:r>
              <a:rPr lang="en-US" altLang="ja-JP" dirty="0"/>
              <a:t>ESRI</a:t>
            </a:r>
            <a:r>
              <a:rPr lang="ja-JP" altLang="en-US" dirty="0"/>
              <a:t>ジャパン株式会社</a:t>
            </a:r>
          </a:p>
          <a:p>
            <a:endParaRPr kumimoji="1" lang="ja-JP" altLang="en-US" dirty="0"/>
          </a:p>
        </p:txBody>
      </p:sp>
    </p:spTree>
    <p:extLst>
      <p:ext uri="{BB962C8B-B14F-4D97-AF65-F5344CB8AC3E}">
        <p14:creationId xmlns:p14="http://schemas.microsoft.com/office/powerpoint/2010/main" val="3587192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FFC419-1CC8-4907-A26A-0251706BE0AF}"/>
              </a:ext>
            </a:extLst>
          </p:cNvPr>
          <p:cNvSpPr>
            <a:spLocks noGrp="1"/>
          </p:cNvSpPr>
          <p:nvPr>
            <p:ph type="title"/>
          </p:nvPr>
        </p:nvSpPr>
        <p:spPr/>
        <p:txBody>
          <a:bodyPr/>
          <a:lstStyle/>
          <a:p>
            <a:r>
              <a:rPr lang="ja-JP" altLang="en-US" dirty="0"/>
              <a:t>教育機関ユーザー様向けデータキャンペーンのご案内</a:t>
            </a:r>
            <a:endParaRPr kumimoji="1" lang="ja-JP" altLang="en-US" dirty="0"/>
          </a:p>
        </p:txBody>
      </p:sp>
      <p:sp>
        <p:nvSpPr>
          <p:cNvPr id="3" name="スライド番号プレースホルダー 2">
            <a:extLst>
              <a:ext uri="{FF2B5EF4-FFF2-40B4-BE49-F238E27FC236}">
                <a16:creationId xmlns:a16="http://schemas.microsoft.com/office/drawing/2014/main" id="{0EA314C7-6960-4370-8298-855233E5185B}"/>
              </a:ext>
            </a:extLst>
          </p:cNvPr>
          <p:cNvSpPr>
            <a:spLocks noGrp="1"/>
          </p:cNvSpPr>
          <p:nvPr>
            <p:ph type="sldNum" sz="quarter" idx="12"/>
          </p:nvPr>
        </p:nvSpPr>
        <p:spPr/>
        <p:txBody>
          <a:bodyPr/>
          <a:lstStyle/>
          <a:p>
            <a:fld id="{B66D8D73-5CCF-4F61-B888-3E7B558CA84A}" type="slidenum">
              <a:rPr lang="ja-JP" altLang="en-US" smtClean="0"/>
              <a:pPr/>
              <a:t>2</a:t>
            </a:fld>
            <a:endParaRPr lang="ja-JP" altLang="en-US" dirty="0"/>
          </a:p>
        </p:txBody>
      </p:sp>
      <p:sp>
        <p:nvSpPr>
          <p:cNvPr id="4" name="コンテンツ プレースホルダー 3">
            <a:extLst>
              <a:ext uri="{FF2B5EF4-FFF2-40B4-BE49-F238E27FC236}">
                <a16:creationId xmlns:a16="http://schemas.microsoft.com/office/drawing/2014/main" id="{AD608F75-3A26-45D3-9505-37EBA66BBEE9}"/>
              </a:ext>
            </a:extLst>
          </p:cNvPr>
          <p:cNvSpPr>
            <a:spLocks noGrp="1"/>
          </p:cNvSpPr>
          <p:nvPr>
            <p:ph sz="quarter" idx="13"/>
          </p:nvPr>
        </p:nvSpPr>
        <p:spPr/>
        <p:txBody>
          <a:bodyPr/>
          <a:lstStyle/>
          <a:p>
            <a:pPr marL="0" indent="0">
              <a:buNone/>
            </a:pPr>
            <a:r>
              <a:rPr lang="ja-JP" altLang="en-US" sz="2000" b="0" dirty="0"/>
              <a:t>教育機関向けのお客様に下記</a:t>
            </a:r>
            <a:r>
              <a:rPr lang="en-US" altLang="ja-JP" sz="2000" b="0" dirty="0"/>
              <a:t>GIS</a:t>
            </a:r>
            <a:r>
              <a:rPr lang="ja-JP" altLang="en-US" sz="2000" b="0" dirty="0"/>
              <a:t>データを特別価格にてご提供するキャンペーンを実施しています。</a:t>
            </a:r>
            <a:endParaRPr lang="en-US" altLang="ja-JP" sz="2400" b="0" dirty="0"/>
          </a:p>
          <a:p>
            <a:pPr marL="0" indent="0">
              <a:buNone/>
            </a:pPr>
            <a:endParaRPr lang="en-US" altLang="ja-JP" sz="2400" b="0" dirty="0"/>
          </a:p>
          <a:p>
            <a:pPr marL="0" indent="0">
              <a:buNone/>
            </a:pPr>
            <a:endParaRPr kumimoji="1" lang="en-US" altLang="ja-JP" dirty="0"/>
          </a:p>
          <a:p>
            <a:pPr marL="0" indent="0">
              <a:buNone/>
            </a:pPr>
            <a:endParaRPr kumimoji="1" lang="ja-JP" altLang="en-US" dirty="0"/>
          </a:p>
        </p:txBody>
      </p:sp>
      <p:graphicFrame>
        <p:nvGraphicFramePr>
          <p:cNvPr id="5" name="表 5">
            <a:extLst>
              <a:ext uri="{FF2B5EF4-FFF2-40B4-BE49-F238E27FC236}">
                <a16:creationId xmlns:a16="http://schemas.microsoft.com/office/drawing/2014/main" id="{D87B8CEA-2516-4A02-82B8-CC8095CFE826}"/>
              </a:ext>
            </a:extLst>
          </p:cNvPr>
          <p:cNvGraphicFramePr>
            <a:graphicFrameLocks noGrp="1"/>
          </p:cNvGraphicFramePr>
          <p:nvPr>
            <p:extLst>
              <p:ext uri="{D42A27DB-BD31-4B8C-83A1-F6EECF244321}">
                <p14:modId xmlns:p14="http://schemas.microsoft.com/office/powerpoint/2010/main" val="981800169"/>
              </p:ext>
            </p:extLst>
          </p:nvPr>
        </p:nvGraphicFramePr>
        <p:xfrm>
          <a:off x="478582" y="2519469"/>
          <a:ext cx="11428512" cy="2290160"/>
        </p:xfrm>
        <a:graphic>
          <a:graphicData uri="http://schemas.openxmlformats.org/drawingml/2006/table">
            <a:tbl>
              <a:tblPr firstRow="1" bandRow="1">
                <a:tableStyleId>{5C22544A-7EE6-4342-B048-85BDC9FD1C3A}</a:tableStyleId>
              </a:tblPr>
              <a:tblGrid>
                <a:gridCol w="5334869">
                  <a:extLst>
                    <a:ext uri="{9D8B030D-6E8A-4147-A177-3AD203B41FA5}">
                      <a16:colId xmlns:a16="http://schemas.microsoft.com/office/drawing/2014/main" val="3593634340"/>
                    </a:ext>
                  </a:extLst>
                </a:gridCol>
                <a:gridCol w="6093643">
                  <a:extLst>
                    <a:ext uri="{9D8B030D-6E8A-4147-A177-3AD203B41FA5}">
                      <a16:colId xmlns:a16="http://schemas.microsoft.com/office/drawing/2014/main" val="3221841933"/>
                    </a:ext>
                  </a:extLst>
                </a:gridCol>
              </a:tblGrid>
              <a:tr h="491840">
                <a:tc>
                  <a:txBody>
                    <a:bodyPr/>
                    <a:lstStyle/>
                    <a:p>
                      <a:r>
                        <a:rPr kumimoji="1" lang="ja-JP" altLang="en-US" dirty="0"/>
                        <a:t>コンテンツ</a:t>
                      </a:r>
                    </a:p>
                  </a:txBody>
                  <a:tcPr anchor="ctr"/>
                </a:tc>
                <a:tc>
                  <a:txBody>
                    <a:bodyPr/>
                    <a:lstStyle/>
                    <a:p>
                      <a:r>
                        <a:rPr kumimoji="1" lang="ja-JP" altLang="en-US" dirty="0"/>
                        <a:t>キャンペーン期間</a:t>
                      </a:r>
                    </a:p>
                  </a:txBody>
                  <a:tcPr anchor="ctr"/>
                </a:tc>
                <a:extLst>
                  <a:ext uri="{0D108BD9-81ED-4DB2-BD59-A6C34878D82A}">
                    <a16:rowId xmlns:a16="http://schemas.microsoft.com/office/drawing/2014/main" val="3137735768"/>
                  </a:ext>
                </a:extLst>
              </a:tr>
              <a:tr h="426720">
                <a:tc>
                  <a:txBody>
                    <a:bodyPr/>
                    <a:lstStyle/>
                    <a:p>
                      <a:r>
                        <a:rPr kumimoji="1" lang="en-US" altLang="ja-JP" dirty="0"/>
                        <a:t>PAREA</a:t>
                      </a:r>
                      <a:r>
                        <a:rPr kumimoji="1" lang="ja-JP" altLang="en-US" dirty="0"/>
                        <a:t> シリーズ</a:t>
                      </a:r>
                      <a:endParaRPr kumimoji="1" lang="ja-JP" altLang="en-US" sz="1800" b="0" i="0" u="none" strike="noStrike" kern="1200" baseline="0" dirty="0">
                        <a:solidFill>
                          <a:schemeClr val="dk1"/>
                        </a:solidFill>
                        <a:latin typeface="+mn-lt"/>
                        <a:ea typeface="+mn-ea"/>
                        <a:cs typeface="+mn-cs"/>
                      </a:endParaRPr>
                    </a:p>
                  </a:txBody>
                  <a:tcPr anchor="ctr"/>
                </a:tc>
                <a:tc rowSpan="4">
                  <a:txBody>
                    <a:bodyPr/>
                    <a:lstStyle/>
                    <a:p>
                      <a:r>
                        <a:rPr kumimoji="1" lang="ja-JP" altLang="en-US" sz="1800" b="0" i="0" u="none" strike="noStrike" kern="1200" baseline="0" dirty="0">
                          <a:solidFill>
                            <a:schemeClr val="dk1"/>
                          </a:solidFill>
                          <a:latin typeface="+mn-lt"/>
                          <a:ea typeface="+mn-ea"/>
                          <a:cs typeface="+mn-cs"/>
                        </a:rPr>
                        <a:t> </a:t>
                      </a:r>
                      <a:r>
                        <a:rPr kumimoji="1" lang="en-US" altLang="ja-JP" sz="1800" b="0" i="0" u="none" strike="noStrike" kern="1200" baseline="0" dirty="0">
                          <a:solidFill>
                            <a:schemeClr val="dk1"/>
                          </a:solidFill>
                          <a:latin typeface="+mn-lt"/>
                          <a:ea typeface="+mn-ea"/>
                          <a:cs typeface="+mn-cs"/>
                        </a:rPr>
                        <a:t>2021</a:t>
                      </a:r>
                      <a:r>
                        <a:rPr kumimoji="1" lang="ja-JP" altLang="en-US" sz="1800" b="0" i="0" u="none" strike="noStrike" kern="1200" baseline="0" dirty="0">
                          <a:solidFill>
                            <a:schemeClr val="dk1"/>
                          </a:solidFill>
                          <a:latin typeface="+mn-lt"/>
                          <a:ea typeface="+mn-ea"/>
                          <a:cs typeface="+mn-cs"/>
                        </a:rPr>
                        <a:t>年</a:t>
                      </a:r>
                      <a:r>
                        <a:rPr kumimoji="1" lang="en-US" altLang="ja-JP" sz="1800" b="0" i="0" u="none" strike="noStrike" kern="1200" baseline="0" dirty="0">
                          <a:solidFill>
                            <a:schemeClr val="dk1"/>
                          </a:solidFill>
                          <a:latin typeface="+mn-lt"/>
                          <a:ea typeface="+mn-ea"/>
                          <a:cs typeface="+mn-cs"/>
                        </a:rPr>
                        <a:t>10</a:t>
                      </a:r>
                      <a:r>
                        <a:rPr kumimoji="1" lang="ja-JP" altLang="en-US" sz="1800" b="0" i="0" u="none" strike="noStrike" kern="1200" baseline="0" dirty="0">
                          <a:solidFill>
                            <a:schemeClr val="dk1"/>
                          </a:solidFill>
                          <a:latin typeface="+mn-lt"/>
                          <a:ea typeface="+mn-ea"/>
                          <a:cs typeface="+mn-cs"/>
                        </a:rPr>
                        <a:t>月～</a:t>
                      </a:r>
                      <a:r>
                        <a:rPr kumimoji="1" lang="en-US" altLang="ja-JP" sz="1800" b="0" i="0" u="none" strike="noStrike" kern="1200" baseline="0" dirty="0">
                          <a:solidFill>
                            <a:schemeClr val="dk1"/>
                          </a:solidFill>
                          <a:latin typeface="+mn-lt"/>
                          <a:ea typeface="+mn-ea"/>
                          <a:cs typeface="+mn-cs"/>
                        </a:rPr>
                        <a:t>2022</a:t>
                      </a:r>
                      <a:r>
                        <a:rPr kumimoji="1" lang="ja-JP" altLang="en-US" sz="1800" b="0" i="0" u="none" strike="noStrike" kern="1200" baseline="0" dirty="0">
                          <a:solidFill>
                            <a:schemeClr val="dk1"/>
                          </a:solidFill>
                          <a:latin typeface="+mn-lt"/>
                          <a:ea typeface="+mn-ea"/>
                          <a:cs typeface="+mn-cs"/>
                        </a:rPr>
                        <a:t>年</a:t>
                      </a:r>
                      <a:r>
                        <a:rPr kumimoji="1" lang="en-US" altLang="ja-JP" sz="1800" b="0" i="0" u="none" strike="noStrike" kern="1200" baseline="0" dirty="0">
                          <a:solidFill>
                            <a:schemeClr val="dk1"/>
                          </a:solidFill>
                          <a:latin typeface="+mn-lt"/>
                          <a:ea typeface="+mn-ea"/>
                          <a:cs typeface="+mn-cs"/>
                        </a:rPr>
                        <a:t>3</a:t>
                      </a:r>
                      <a:r>
                        <a:rPr kumimoji="1" lang="ja-JP" altLang="en-US" sz="1800" b="0" i="0" u="none" strike="noStrike" kern="1200" baseline="0" dirty="0">
                          <a:solidFill>
                            <a:schemeClr val="dk1"/>
                          </a:solidFill>
                          <a:latin typeface="+mn-lt"/>
                          <a:ea typeface="+mn-ea"/>
                          <a:cs typeface="+mn-cs"/>
                        </a:rPr>
                        <a:t>月末</a:t>
                      </a:r>
                      <a:r>
                        <a:rPr kumimoji="1" lang="ja-JP" altLang="en-US" dirty="0"/>
                        <a:t>までに御見積書のご依頼もしくはご注文をいただいた場合、本キャンペーンの対象となります。</a:t>
                      </a:r>
                    </a:p>
                    <a:p>
                      <a:pPr algn="l"/>
                      <a:r>
                        <a:rPr kumimoji="1" lang="en-US" altLang="ja-JP" sz="1400" dirty="0"/>
                        <a:t>※</a:t>
                      </a:r>
                      <a:r>
                        <a:rPr kumimoji="1" lang="ja-JP" altLang="en-US" sz="1400" dirty="0"/>
                        <a:t>キャンペーン期間中にお見積もり依頼をいただいた案件は、期間終了後のご発注でもキャンペーンの対象となります。</a:t>
                      </a:r>
                    </a:p>
                  </a:txBody>
                  <a:tcPr anchor="ctr"/>
                </a:tc>
                <a:extLst>
                  <a:ext uri="{0D108BD9-81ED-4DB2-BD59-A6C34878D82A}">
                    <a16:rowId xmlns:a16="http://schemas.microsoft.com/office/drawing/2014/main" val="2014605169"/>
                  </a:ext>
                </a:extLst>
              </a:tr>
              <a:tr h="426720">
                <a:tc>
                  <a:txBody>
                    <a:bodyPr/>
                    <a:lstStyle/>
                    <a:p>
                      <a:r>
                        <a:rPr kumimoji="1" lang="ja-JP" altLang="en-US" sz="1800" b="0" i="0" u="none" strike="noStrike" kern="1200" baseline="0" dirty="0">
                          <a:solidFill>
                            <a:schemeClr val="dk1"/>
                          </a:solidFill>
                          <a:latin typeface="+mn-lt"/>
                          <a:ea typeface="+mn-ea"/>
                          <a:cs typeface="+mn-cs"/>
                        </a:rPr>
                        <a:t> 国際航業製</a:t>
                      </a:r>
                      <a:r>
                        <a:rPr kumimoji="1" lang="en-US" altLang="ja-JP" sz="1800" b="0" i="0" u="none" strike="noStrike" kern="1200" baseline="0" dirty="0">
                          <a:solidFill>
                            <a:schemeClr val="dk1"/>
                          </a:solidFill>
                          <a:latin typeface="+mn-lt"/>
                          <a:ea typeface="+mn-ea"/>
                          <a:cs typeface="+mn-cs"/>
                        </a:rPr>
                        <a:t>Wi-Fi</a:t>
                      </a:r>
                      <a:r>
                        <a:rPr kumimoji="1" lang="ja-JP" altLang="en-US" sz="1800" b="0" i="0" u="none" strike="noStrike" kern="1200" baseline="0" dirty="0">
                          <a:solidFill>
                            <a:schemeClr val="dk1"/>
                          </a:solidFill>
                          <a:latin typeface="+mn-lt"/>
                          <a:ea typeface="+mn-ea"/>
                          <a:cs typeface="+mn-cs"/>
                        </a:rPr>
                        <a:t>人口統計データベース</a:t>
                      </a:r>
                      <a:br>
                        <a:rPr kumimoji="1" lang="en-US" altLang="ja-JP" sz="1800" b="0" i="0" u="none" strike="noStrike" kern="1200" baseline="0" dirty="0">
                          <a:solidFill>
                            <a:schemeClr val="dk1"/>
                          </a:solidFill>
                          <a:latin typeface="+mn-lt"/>
                          <a:ea typeface="+mn-ea"/>
                          <a:cs typeface="+mn-cs"/>
                        </a:rPr>
                      </a:br>
                      <a:r>
                        <a:rPr kumimoji="1" lang="ja-JP" altLang="en-US" sz="1800" b="0" i="0" u="none" strike="noStrike" kern="1200" baseline="0" dirty="0">
                          <a:solidFill>
                            <a:schemeClr val="dk1"/>
                          </a:solidFill>
                          <a:latin typeface="+mn-lt"/>
                          <a:ea typeface="+mn-ea"/>
                          <a:cs typeface="+mn-cs"/>
                        </a:rPr>
                        <a:t>（全国人流データベース）</a:t>
                      </a:r>
                    </a:p>
                  </a:txBody>
                  <a:tcPr anchor="ctr"/>
                </a:tc>
                <a:tc vMerge="1">
                  <a:txBody>
                    <a:bodyPr/>
                    <a:lstStyle/>
                    <a:p>
                      <a:endParaRPr kumimoji="1" lang="ja-JP" altLang="en-US"/>
                    </a:p>
                  </a:txBody>
                  <a:tcPr/>
                </a:tc>
                <a:extLst>
                  <a:ext uri="{0D108BD9-81ED-4DB2-BD59-A6C34878D82A}">
                    <a16:rowId xmlns:a16="http://schemas.microsoft.com/office/drawing/2014/main" val="2638458616"/>
                  </a:ext>
                </a:extLst>
              </a:tr>
              <a:tr h="213360">
                <a:tc>
                  <a:txBody>
                    <a:bodyPr/>
                    <a:lstStyle/>
                    <a:p>
                      <a:r>
                        <a:rPr kumimoji="1" lang="ja-JP" altLang="en-US" sz="1800" b="0" i="0" u="none" strike="noStrike" kern="1200" baseline="0" dirty="0">
                          <a:solidFill>
                            <a:schemeClr val="dk1"/>
                          </a:solidFill>
                          <a:latin typeface="+mn-lt"/>
                          <a:ea typeface="+mn-ea"/>
                          <a:cs typeface="+mn-cs"/>
                        </a:rPr>
                        <a:t>国土地理協会製 </a:t>
                      </a:r>
                      <a:r>
                        <a:rPr kumimoji="1" lang="en-US" altLang="ja-JP" sz="1800" b="0" i="0" u="none" strike="noStrike" kern="1200" baseline="0" dirty="0">
                          <a:solidFill>
                            <a:schemeClr val="dk1"/>
                          </a:solidFill>
                          <a:latin typeface="+mn-lt"/>
                          <a:ea typeface="+mn-ea"/>
                          <a:cs typeface="+mn-cs"/>
                        </a:rPr>
                        <a:t>Zip </a:t>
                      </a:r>
                      <a:r>
                        <a:rPr kumimoji="1" lang="ja-JP" altLang="en-US" sz="1800" b="0" i="0" u="none" strike="noStrike" kern="1200" baseline="0" dirty="0">
                          <a:solidFill>
                            <a:schemeClr val="dk1"/>
                          </a:solidFill>
                          <a:latin typeface="+mn-lt"/>
                          <a:ea typeface="+mn-ea"/>
                          <a:cs typeface="+mn-cs"/>
                        </a:rPr>
                        <a:t>版人口統計 データベース</a:t>
                      </a:r>
                    </a:p>
                  </a:txBody>
                  <a:tcPr anchor="ctr"/>
                </a:tc>
                <a:tc vMerge="1">
                  <a:txBody>
                    <a:bodyPr/>
                    <a:lstStyle/>
                    <a:p>
                      <a:endParaRPr kumimoji="1" lang="ja-JP" altLang="en-US"/>
                    </a:p>
                  </a:txBody>
                  <a:tcPr/>
                </a:tc>
                <a:extLst>
                  <a:ext uri="{0D108BD9-81ED-4DB2-BD59-A6C34878D82A}">
                    <a16:rowId xmlns:a16="http://schemas.microsoft.com/office/drawing/2014/main" val="1849604904"/>
                  </a:ext>
                </a:extLst>
              </a:tr>
              <a:tr h="213360">
                <a:tc>
                  <a:txBody>
                    <a:bodyPr/>
                    <a:lstStyle/>
                    <a:p>
                      <a:r>
                        <a:rPr kumimoji="1" lang="ja-JP" altLang="en-US" sz="1800" b="0" i="0" u="none" strike="noStrike" kern="1200" baseline="0" dirty="0">
                          <a:solidFill>
                            <a:schemeClr val="dk1"/>
                          </a:solidFill>
                          <a:latin typeface="+mn-lt"/>
                          <a:ea typeface="+mn-ea"/>
                          <a:cs typeface="+mn-cs"/>
                        </a:rPr>
                        <a:t>ハレックス製気象過去データベース</a:t>
                      </a:r>
                    </a:p>
                  </a:txBody>
                  <a:tcPr anchor="ctr"/>
                </a:tc>
                <a:tc vMerge="1">
                  <a:txBody>
                    <a:bodyPr/>
                    <a:lstStyle/>
                    <a:p>
                      <a:endParaRPr kumimoji="1" lang="ja-JP" altLang="en-US"/>
                    </a:p>
                  </a:txBody>
                  <a:tcPr/>
                </a:tc>
                <a:extLst>
                  <a:ext uri="{0D108BD9-81ED-4DB2-BD59-A6C34878D82A}">
                    <a16:rowId xmlns:a16="http://schemas.microsoft.com/office/drawing/2014/main" val="324606399"/>
                  </a:ext>
                </a:extLst>
              </a:tr>
            </a:tbl>
          </a:graphicData>
        </a:graphic>
      </p:graphicFrame>
      <p:sp>
        <p:nvSpPr>
          <p:cNvPr id="7" name="テキスト ボックス 6">
            <a:extLst>
              <a:ext uri="{FF2B5EF4-FFF2-40B4-BE49-F238E27FC236}">
                <a16:creationId xmlns:a16="http://schemas.microsoft.com/office/drawing/2014/main" id="{838B94FA-F743-41BC-BB5E-76E380E50590}"/>
              </a:ext>
            </a:extLst>
          </p:cNvPr>
          <p:cNvSpPr txBox="1"/>
          <p:nvPr/>
        </p:nvSpPr>
        <p:spPr>
          <a:xfrm>
            <a:off x="550590" y="5058472"/>
            <a:ext cx="9828332" cy="1077218"/>
          </a:xfrm>
          <a:prstGeom prst="rect">
            <a:avLst/>
          </a:prstGeom>
          <a:noFill/>
        </p:spPr>
        <p:txBody>
          <a:bodyPr wrap="none" rtlCol="0">
            <a:spAutoFit/>
          </a:bodyPr>
          <a:lstStyle/>
          <a:p>
            <a:r>
              <a:rPr kumimoji="1" lang="ja-JP" altLang="en-US" sz="1600" b="1" dirty="0">
                <a:solidFill>
                  <a:srgbClr val="003366"/>
                </a:solidFill>
              </a:rPr>
              <a:t>納期について</a:t>
            </a:r>
            <a:endParaRPr kumimoji="1" lang="en-US" altLang="ja-JP" sz="1600" b="1" dirty="0">
              <a:solidFill>
                <a:srgbClr val="003366"/>
              </a:solidFill>
            </a:endParaRPr>
          </a:p>
          <a:p>
            <a:r>
              <a:rPr lang="ja-JP" altLang="en-US" sz="1600" dirty="0">
                <a:solidFill>
                  <a:srgbClr val="003366"/>
                </a:solidFill>
              </a:rPr>
              <a:t>・製品によって異なりますが、２～</a:t>
            </a:r>
            <a:r>
              <a:rPr lang="en-US" altLang="ja-JP" sz="1600" dirty="0">
                <a:solidFill>
                  <a:srgbClr val="003366"/>
                </a:solidFill>
              </a:rPr>
              <a:t>3</a:t>
            </a:r>
            <a:r>
              <a:rPr lang="ja-JP" altLang="en-US" sz="1600" dirty="0">
                <a:solidFill>
                  <a:srgbClr val="003366"/>
                </a:solidFill>
              </a:rPr>
              <a:t>週間お時間をいただいております。</a:t>
            </a:r>
            <a:endParaRPr lang="en-US" altLang="ja-JP" sz="1600" dirty="0">
              <a:solidFill>
                <a:srgbClr val="003366"/>
              </a:solidFill>
            </a:endParaRPr>
          </a:p>
          <a:p>
            <a:r>
              <a:rPr kumimoji="1" lang="ja-JP" altLang="en-US" sz="1600" dirty="0">
                <a:solidFill>
                  <a:srgbClr val="003366"/>
                </a:solidFill>
              </a:rPr>
              <a:t>・年末や年度末などの時期は注文が込み合う場合がございますのでお早め</a:t>
            </a:r>
            <a:r>
              <a:rPr lang="ja-JP" altLang="en-US" sz="1600" dirty="0">
                <a:solidFill>
                  <a:srgbClr val="003366"/>
                </a:solidFill>
              </a:rPr>
              <a:t>にご発注を</a:t>
            </a:r>
            <a:r>
              <a:rPr kumimoji="1" lang="ja-JP" altLang="en-US" sz="1600" dirty="0">
                <a:solidFill>
                  <a:srgbClr val="003366"/>
                </a:solidFill>
              </a:rPr>
              <a:t>お願いいたします。</a:t>
            </a:r>
            <a:endParaRPr kumimoji="1" lang="en-US" altLang="ja-JP" sz="1600" dirty="0">
              <a:solidFill>
                <a:srgbClr val="003366"/>
              </a:solidFill>
            </a:endParaRPr>
          </a:p>
          <a:p>
            <a:r>
              <a:rPr lang="ja-JP" altLang="en-US" sz="1600" dirty="0">
                <a:solidFill>
                  <a:srgbClr val="003366"/>
                </a:solidFill>
              </a:rPr>
              <a:t>・納品をお急ぎの方は、発注前に納期について</a:t>
            </a:r>
            <a:r>
              <a:rPr lang="en-US" altLang="ja-JP" sz="1600" dirty="0">
                <a:solidFill>
                  <a:srgbClr val="003366"/>
                </a:solidFill>
              </a:rPr>
              <a:t>ESRI</a:t>
            </a:r>
            <a:r>
              <a:rPr lang="ja-JP" altLang="en-US" sz="1600" dirty="0">
                <a:solidFill>
                  <a:srgbClr val="003366"/>
                </a:solidFill>
              </a:rPr>
              <a:t>ジャパンまでお問い合わせください。</a:t>
            </a:r>
            <a:endParaRPr kumimoji="1" lang="ja-JP" altLang="en-US" sz="1600" dirty="0">
              <a:solidFill>
                <a:srgbClr val="003366"/>
              </a:solidFill>
            </a:endParaRPr>
          </a:p>
        </p:txBody>
      </p:sp>
    </p:spTree>
    <p:extLst>
      <p:ext uri="{BB962C8B-B14F-4D97-AF65-F5344CB8AC3E}">
        <p14:creationId xmlns:p14="http://schemas.microsoft.com/office/powerpoint/2010/main" val="326330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ED2C32-4F14-4CA2-8203-9EE124F73266}"/>
              </a:ext>
            </a:extLst>
          </p:cNvPr>
          <p:cNvSpPr>
            <a:spLocks noGrp="1"/>
          </p:cNvSpPr>
          <p:nvPr>
            <p:ph type="title"/>
          </p:nvPr>
        </p:nvSpPr>
        <p:spPr/>
        <p:txBody>
          <a:bodyPr/>
          <a:lstStyle/>
          <a:p>
            <a:r>
              <a:rPr kumimoji="1" lang="ja-JP" altLang="en-US" dirty="0"/>
              <a:t>国際航業株式会社</a:t>
            </a:r>
          </a:p>
        </p:txBody>
      </p:sp>
      <p:sp>
        <p:nvSpPr>
          <p:cNvPr id="3" name="スライド番号プレースホルダー 2">
            <a:extLst>
              <a:ext uri="{FF2B5EF4-FFF2-40B4-BE49-F238E27FC236}">
                <a16:creationId xmlns:a16="http://schemas.microsoft.com/office/drawing/2014/main" id="{3B047454-5F32-435A-B25C-B7DB7FCCFCC2}"/>
              </a:ext>
            </a:extLst>
          </p:cNvPr>
          <p:cNvSpPr>
            <a:spLocks noGrp="1"/>
          </p:cNvSpPr>
          <p:nvPr>
            <p:ph type="sldNum" sz="quarter" idx="12"/>
          </p:nvPr>
        </p:nvSpPr>
        <p:spPr/>
        <p:txBody>
          <a:bodyPr/>
          <a:lstStyle/>
          <a:p>
            <a:fld id="{B66D8D73-5CCF-4F61-B888-3E7B558CA84A}" type="slidenum">
              <a:rPr lang="ja-JP" altLang="en-US" smtClean="0"/>
              <a:pPr/>
              <a:t>3</a:t>
            </a:fld>
            <a:endParaRPr lang="ja-JP" altLang="en-US" dirty="0"/>
          </a:p>
        </p:txBody>
      </p:sp>
      <p:sp>
        <p:nvSpPr>
          <p:cNvPr id="4" name="コンテンツ プレースホルダー 3">
            <a:extLst>
              <a:ext uri="{FF2B5EF4-FFF2-40B4-BE49-F238E27FC236}">
                <a16:creationId xmlns:a16="http://schemas.microsoft.com/office/drawing/2014/main" id="{7780EA64-30D6-43D3-947F-76491DB88906}"/>
              </a:ext>
            </a:extLst>
          </p:cNvPr>
          <p:cNvSpPr>
            <a:spLocks noGrp="1"/>
          </p:cNvSpPr>
          <p:nvPr>
            <p:ph sz="quarter" idx="13"/>
          </p:nvPr>
        </p:nvSpPr>
        <p:spPr>
          <a:xfrm>
            <a:off x="380951" y="1334660"/>
            <a:ext cx="11809462" cy="5457218"/>
          </a:xfrm>
        </p:spPr>
        <p:txBody>
          <a:bodyPr>
            <a:normAutofit fontScale="92500" lnSpcReduction="10000"/>
          </a:bodyPr>
          <a:lstStyle/>
          <a:p>
            <a:pPr marL="400050" lvl="1" indent="0">
              <a:buNone/>
            </a:pPr>
            <a:r>
              <a:rPr lang="en-US" altLang="ja-JP" sz="1800" b="0" dirty="0">
                <a:solidFill>
                  <a:srgbClr val="3E779F"/>
                </a:solidFill>
                <a:latin typeface="ヒラギノ角ゴ Pro W3"/>
                <a:hlinkClick r:id="rId2" tooltip="PAREA‐Town（全国町丁目・字界地図データベース）">
                  <a:extLst>
                    <a:ext uri="{A12FA001-AC4F-418D-AE19-62706E023703}">
                      <ahyp:hlinkClr xmlns:ahyp="http://schemas.microsoft.com/office/drawing/2018/hyperlinkcolor" val="tx"/>
                    </a:ext>
                  </a:extLst>
                </a:hlinkClick>
              </a:rPr>
              <a:t>PAREA-Town</a:t>
            </a:r>
            <a:r>
              <a:rPr lang="ja-JP" altLang="en-US" sz="1800" b="0" dirty="0">
                <a:solidFill>
                  <a:srgbClr val="3E779F"/>
                </a:solidFill>
                <a:latin typeface="ヒラギノ角ゴ Pro W3"/>
                <a:hlinkClick r:id="rId2" tooltip="PAREA‐Town（全国町丁目・字界地図データベース）">
                  <a:extLst>
                    <a:ext uri="{A12FA001-AC4F-418D-AE19-62706E023703}">
                      <ahyp:hlinkClr xmlns:ahyp="http://schemas.microsoft.com/office/drawing/2018/hyperlinkcolor" val="tx"/>
                    </a:ext>
                  </a:extLst>
                </a:hlinkClick>
              </a:rPr>
              <a:t>（全国町丁目・字界地図データベース）</a:t>
            </a:r>
            <a:br>
              <a:rPr lang="en-US" altLang="ja-JP" b="0" dirty="0">
                <a:solidFill>
                  <a:srgbClr val="000000"/>
                </a:solidFill>
                <a:latin typeface="ＭＳ 明朝" panose="02020609040205080304" pitchFamily="17" charset="-128"/>
                <a:ea typeface="ＭＳ 明朝" panose="02020609040205080304" pitchFamily="17" charset="-128"/>
              </a:rPr>
            </a:br>
            <a:r>
              <a:rPr lang="en-US" altLang="ja-JP" sz="1800" b="0" i="0" u="none" strike="noStrike" baseline="0" dirty="0">
                <a:solidFill>
                  <a:srgbClr val="000000"/>
                </a:solidFill>
                <a:latin typeface="ヒラギノ角ゴ Pro W3"/>
                <a:ea typeface="ＭＳ 明朝" panose="02020609040205080304" pitchFamily="17" charset="-128"/>
              </a:rPr>
              <a:t>PAREA-Japan</a:t>
            </a:r>
            <a:r>
              <a:rPr lang="ja-JP" altLang="en-US" sz="1800" b="0" i="0" u="none" strike="noStrike" baseline="0" dirty="0">
                <a:solidFill>
                  <a:srgbClr val="000000"/>
                </a:solidFill>
                <a:latin typeface="+mn-ea"/>
              </a:rPr>
              <a:t>（全国市区町村界地図データベース）</a:t>
            </a:r>
            <a:br>
              <a:rPr lang="ja-JP" altLang="en-US" sz="1200" b="0" u="sng" dirty="0">
                <a:solidFill>
                  <a:srgbClr val="3E779F"/>
                </a:solidFill>
                <a:hlinkClick r:id="rId3" tooltip="PAREA‐Zip（全国郵便番号界地図データベース）">
                  <a:extLst>
                    <a:ext uri="{A12FA001-AC4F-418D-AE19-62706E023703}">
                      <ahyp:hlinkClr xmlns:ahyp="http://schemas.microsoft.com/office/drawing/2018/hyperlinkcolor" val="tx"/>
                    </a:ext>
                  </a:extLst>
                </a:hlinkClick>
              </a:rPr>
            </a:br>
            <a:r>
              <a:rPr lang="en-US" altLang="ja-JP" sz="1800" b="0" u="sng" dirty="0">
                <a:solidFill>
                  <a:srgbClr val="3E779F"/>
                </a:solidFill>
                <a:latin typeface="ヒラギノ角ゴ Pro W3"/>
                <a:hlinkClick r:id="rId3" tooltip="PAREA‐Zip（全国郵便番号界地図データベース）">
                  <a:extLst>
                    <a:ext uri="{A12FA001-AC4F-418D-AE19-62706E023703}">
                      <ahyp:hlinkClr xmlns:ahyp="http://schemas.microsoft.com/office/drawing/2018/hyperlinkcolor" val="tx"/>
                    </a:ext>
                  </a:extLst>
                </a:hlinkClick>
              </a:rPr>
              <a:t>PAREA-Zip</a:t>
            </a:r>
            <a:r>
              <a:rPr lang="ja-JP" altLang="en-US" sz="1800" b="0" u="sng" dirty="0">
                <a:solidFill>
                  <a:srgbClr val="3E779F"/>
                </a:solidFill>
                <a:latin typeface="ヒラギノ角ゴ Pro W3"/>
                <a:hlinkClick r:id="rId3" tooltip="PAREA‐Zip（全国郵便番号界地図データベース）">
                  <a:extLst>
                    <a:ext uri="{A12FA001-AC4F-418D-AE19-62706E023703}">
                      <ahyp:hlinkClr xmlns:ahyp="http://schemas.microsoft.com/office/drawing/2018/hyperlinkcolor" val="tx"/>
                    </a:ext>
                  </a:extLst>
                </a:hlinkClick>
              </a:rPr>
              <a:t>（全国郵便番号界地図データベース）</a:t>
            </a:r>
            <a:br>
              <a:rPr lang="ja-JP" altLang="en-US" sz="1800" b="0" dirty="0">
                <a:solidFill>
                  <a:srgbClr val="3E779F"/>
                </a:solidFill>
                <a:latin typeface="ヒラギノ角ゴ Pro W3"/>
                <a:hlinkClick r:id="rId4" tooltip="PAREA‐Medical（全国病院・診療所位置データベース）">
                  <a:extLst>
                    <a:ext uri="{A12FA001-AC4F-418D-AE19-62706E023703}">
                      <ahyp:hlinkClr xmlns:ahyp="http://schemas.microsoft.com/office/drawing/2018/hyperlinkcolor" val="tx"/>
                    </a:ext>
                  </a:extLst>
                </a:hlinkClick>
              </a:rPr>
            </a:br>
            <a:r>
              <a:rPr lang="en-US" altLang="ja-JP" sz="1800" b="0" dirty="0">
                <a:solidFill>
                  <a:srgbClr val="3E779F"/>
                </a:solidFill>
                <a:latin typeface="ヒラギノ角ゴ Pro W3"/>
                <a:hlinkClick r:id="rId4" tooltip="PAREA‐Medical（全国病院・診療所位置データベース）">
                  <a:extLst>
                    <a:ext uri="{A12FA001-AC4F-418D-AE19-62706E023703}">
                      <ahyp:hlinkClr xmlns:ahyp="http://schemas.microsoft.com/office/drawing/2018/hyperlinkcolor" val="tx"/>
                    </a:ext>
                  </a:extLst>
                </a:hlinkClick>
              </a:rPr>
              <a:t>PAREA‐Medical</a:t>
            </a:r>
            <a:r>
              <a:rPr lang="ja-JP" altLang="en-US" sz="1800" b="0" dirty="0">
                <a:solidFill>
                  <a:srgbClr val="3E779F"/>
                </a:solidFill>
                <a:latin typeface="ヒラギノ角ゴ Pro W3"/>
                <a:hlinkClick r:id="rId4" tooltip="PAREA‐Medical（全国病院・診療所位置データベース）">
                  <a:extLst>
                    <a:ext uri="{A12FA001-AC4F-418D-AE19-62706E023703}">
                      <ahyp:hlinkClr xmlns:ahyp="http://schemas.microsoft.com/office/drawing/2018/hyperlinkcolor" val="tx"/>
                    </a:ext>
                  </a:extLst>
                </a:hlinkClick>
              </a:rPr>
              <a:t>（全国病院・診療所位置データベース）</a:t>
            </a:r>
            <a:br>
              <a:rPr lang="ja-JP" altLang="en-US" sz="1800" b="0" dirty="0">
                <a:solidFill>
                  <a:srgbClr val="3E779F"/>
                </a:solidFill>
                <a:latin typeface="ヒラギノ角ゴ Pro W3"/>
                <a:hlinkClick r:id="rId5" tooltip="PAREA‐Dental（全国歯科医院位置データベース）">
                  <a:extLst>
                    <a:ext uri="{A12FA001-AC4F-418D-AE19-62706E023703}">
                      <ahyp:hlinkClr xmlns:ahyp="http://schemas.microsoft.com/office/drawing/2018/hyperlinkcolor" val="tx"/>
                    </a:ext>
                  </a:extLst>
                </a:hlinkClick>
              </a:rPr>
            </a:br>
            <a:r>
              <a:rPr lang="en-US" altLang="ja-JP" sz="1800" b="0" dirty="0">
                <a:solidFill>
                  <a:srgbClr val="3E779F"/>
                </a:solidFill>
                <a:latin typeface="ヒラギノ角ゴ Pro W3"/>
                <a:hlinkClick r:id="rId5" tooltip="PAREA‐Dental（全国歯科医院位置データベース）">
                  <a:extLst>
                    <a:ext uri="{A12FA001-AC4F-418D-AE19-62706E023703}">
                      <ahyp:hlinkClr xmlns:ahyp="http://schemas.microsoft.com/office/drawing/2018/hyperlinkcolor" val="tx"/>
                    </a:ext>
                  </a:extLst>
                </a:hlinkClick>
              </a:rPr>
              <a:t>PAREA‐Dental</a:t>
            </a:r>
            <a:r>
              <a:rPr lang="ja-JP" altLang="en-US" sz="1800" b="0" dirty="0">
                <a:solidFill>
                  <a:srgbClr val="3E779F"/>
                </a:solidFill>
                <a:latin typeface="ヒラギノ角ゴ Pro W3"/>
                <a:hlinkClick r:id="rId5" tooltip="PAREA‐Dental（全国歯科医院位置データベース）">
                  <a:extLst>
                    <a:ext uri="{A12FA001-AC4F-418D-AE19-62706E023703}">
                      <ahyp:hlinkClr xmlns:ahyp="http://schemas.microsoft.com/office/drawing/2018/hyperlinkcolor" val="tx"/>
                    </a:ext>
                  </a:extLst>
                </a:hlinkClick>
              </a:rPr>
              <a:t>（全国歯科医院位置データベース）</a:t>
            </a:r>
            <a:br>
              <a:rPr lang="ja-JP" altLang="en-US" sz="1800" dirty="0"/>
            </a:br>
            <a:r>
              <a:rPr lang="en-US" altLang="ja-JP" sz="1800" b="0" dirty="0" err="1">
                <a:solidFill>
                  <a:srgbClr val="000000"/>
                </a:solidFill>
                <a:latin typeface="ヒラギノ角ゴ Pro W3"/>
              </a:rPr>
              <a:t>PAREA-Medical&amp;Dental</a:t>
            </a:r>
            <a:r>
              <a:rPr lang="en-US" altLang="ja-JP" sz="1800" b="0" dirty="0">
                <a:solidFill>
                  <a:srgbClr val="000000"/>
                </a:solidFill>
                <a:latin typeface="ヒラギノ角ゴ Pro W3"/>
              </a:rPr>
              <a:t> </a:t>
            </a:r>
            <a:r>
              <a:rPr lang="ja-JP" altLang="en-US" sz="1800" b="0" dirty="0">
                <a:solidFill>
                  <a:srgbClr val="000000"/>
                </a:solidFill>
                <a:latin typeface="ヒラギノ角ゴ Pro W3"/>
              </a:rPr>
              <a:t>在宅支援データ（全国在宅支援施設位置データベース）</a:t>
            </a:r>
            <a:br>
              <a:rPr lang="ja-JP" altLang="en-US" sz="1800" b="0" dirty="0">
                <a:solidFill>
                  <a:srgbClr val="3E779F"/>
                </a:solidFill>
                <a:latin typeface="ヒラギノ角ゴ Pro W3"/>
                <a:hlinkClick r:id="rId6" tooltip="PAREA‐Care（全国介護施設位置データベース）">
                  <a:extLst>
                    <a:ext uri="{A12FA001-AC4F-418D-AE19-62706E023703}">
                      <ahyp:hlinkClr xmlns:ahyp="http://schemas.microsoft.com/office/drawing/2018/hyperlinkcolor" val="tx"/>
                    </a:ext>
                  </a:extLst>
                </a:hlinkClick>
              </a:rPr>
            </a:br>
            <a:r>
              <a:rPr lang="en-US" altLang="ja-JP" sz="1800" b="0" dirty="0">
                <a:solidFill>
                  <a:srgbClr val="3E779F"/>
                </a:solidFill>
                <a:latin typeface="ヒラギノ角ゴ Pro W3"/>
                <a:hlinkClick r:id="rId6" tooltip="PAREA‐Care（全国介護施設位置データベース）">
                  <a:extLst>
                    <a:ext uri="{A12FA001-AC4F-418D-AE19-62706E023703}">
                      <ahyp:hlinkClr xmlns:ahyp="http://schemas.microsoft.com/office/drawing/2018/hyperlinkcolor" val="tx"/>
                    </a:ext>
                  </a:extLst>
                </a:hlinkClick>
              </a:rPr>
              <a:t>PAREA‐Care</a:t>
            </a:r>
            <a:r>
              <a:rPr lang="ja-JP" altLang="en-US" sz="1800" b="0" dirty="0">
                <a:solidFill>
                  <a:srgbClr val="3E779F"/>
                </a:solidFill>
                <a:latin typeface="ヒラギノ角ゴ Pro W3"/>
                <a:hlinkClick r:id="rId6" tooltip="PAREA‐Care（全国介護施設位置データベース）">
                  <a:extLst>
                    <a:ext uri="{A12FA001-AC4F-418D-AE19-62706E023703}">
                      <ahyp:hlinkClr xmlns:ahyp="http://schemas.microsoft.com/office/drawing/2018/hyperlinkcolor" val="tx"/>
                    </a:ext>
                  </a:extLst>
                </a:hlinkClick>
              </a:rPr>
              <a:t>（全国介護施設位置データベース）</a:t>
            </a:r>
            <a:br>
              <a:rPr lang="ja-JP" altLang="en-US" sz="1800" b="0" dirty="0">
                <a:solidFill>
                  <a:srgbClr val="3E779F"/>
                </a:solidFill>
                <a:latin typeface="ヒラギノ角ゴ Pro W3"/>
                <a:hlinkClick r:id="rId7" tooltip="PAREA‐Care II（全国介護サービス事業者位置データベース）">
                  <a:extLst>
                    <a:ext uri="{A12FA001-AC4F-418D-AE19-62706E023703}">
                      <ahyp:hlinkClr xmlns:ahyp="http://schemas.microsoft.com/office/drawing/2018/hyperlinkcolor" val="tx"/>
                    </a:ext>
                  </a:extLst>
                </a:hlinkClick>
              </a:rPr>
            </a:br>
            <a:r>
              <a:rPr lang="en-US" altLang="ja-JP" sz="1800" b="0" dirty="0">
                <a:solidFill>
                  <a:srgbClr val="3E779F"/>
                </a:solidFill>
                <a:latin typeface="ヒラギノ角ゴ Pro W3"/>
                <a:hlinkClick r:id="rId7" tooltip="PAREA‐Care II（全国介護サービス事業者位置データベース）">
                  <a:extLst>
                    <a:ext uri="{A12FA001-AC4F-418D-AE19-62706E023703}">
                      <ahyp:hlinkClr xmlns:ahyp="http://schemas.microsoft.com/office/drawing/2018/hyperlinkcolor" val="tx"/>
                    </a:ext>
                  </a:extLst>
                </a:hlinkClick>
              </a:rPr>
              <a:t>PAREA‐Care II</a:t>
            </a:r>
            <a:r>
              <a:rPr lang="ja-JP" altLang="en-US" sz="1800" b="0" dirty="0">
                <a:solidFill>
                  <a:srgbClr val="3E779F"/>
                </a:solidFill>
                <a:latin typeface="ヒラギノ角ゴ Pro W3"/>
                <a:hlinkClick r:id="rId7" tooltip="PAREA‐Care II（全国介護サービス事業者位置データベース）">
                  <a:extLst>
                    <a:ext uri="{A12FA001-AC4F-418D-AE19-62706E023703}">
                      <ahyp:hlinkClr xmlns:ahyp="http://schemas.microsoft.com/office/drawing/2018/hyperlinkcolor" val="tx"/>
                    </a:ext>
                  </a:extLst>
                </a:hlinkClick>
              </a:rPr>
              <a:t>（全国介護サービス事業者位置データベース）</a:t>
            </a:r>
            <a:br>
              <a:rPr lang="ja-JP" altLang="en-US" sz="1800" b="0" dirty="0">
                <a:solidFill>
                  <a:srgbClr val="3E779F"/>
                </a:solidFill>
                <a:latin typeface="ヒラギノ角ゴ Pro W3"/>
                <a:hlinkClick r:id="rId8" tooltip="PAREA-Hazard（全国避難所施設データベース）">
                  <a:extLst>
                    <a:ext uri="{A12FA001-AC4F-418D-AE19-62706E023703}">
                      <ahyp:hlinkClr xmlns:ahyp="http://schemas.microsoft.com/office/drawing/2018/hyperlinkcolor" val="tx"/>
                    </a:ext>
                  </a:extLst>
                </a:hlinkClick>
              </a:rPr>
            </a:br>
            <a:r>
              <a:rPr lang="en-US" altLang="ja-JP" sz="1800" b="0" dirty="0">
                <a:solidFill>
                  <a:srgbClr val="3E779F"/>
                </a:solidFill>
                <a:latin typeface="ヒラギノ角ゴ Pro W3"/>
                <a:hlinkClick r:id="rId8" tooltip="PAREA-Hazard（全国避難所施設データベース）">
                  <a:extLst>
                    <a:ext uri="{A12FA001-AC4F-418D-AE19-62706E023703}">
                      <ahyp:hlinkClr xmlns:ahyp="http://schemas.microsoft.com/office/drawing/2018/hyperlinkcolor" val="tx"/>
                    </a:ext>
                  </a:extLst>
                </a:hlinkClick>
              </a:rPr>
              <a:t>PAREA-Hazard</a:t>
            </a:r>
            <a:r>
              <a:rPr lang="ja-JP" altLang="en-US" sz="1800" b="0" dirty="0">
                <a:solidFill>
                  <a:srgbClr val="3E779F"/>
                </a:solidFill>
                <a:latin typeface="ヒラギノ角ゴ Pro W3"/>
                <a:hlinkClick r:id="rId8" tooltip="PAREA-Hazard（全国避難所施設データベース）">
                  <a:extLst>
                    <a:ext uri="{A12FA001-AC4F-418D-AE19-62706E023703}">
                      <ahyp:hlinkClr xmlns:ahyp="http://schemas.microsoft.com/office/drawing/2018/hyperlinkcolor" val="tx"/>
                    </a:ext>
                  </a:extLst>
                </a:hlinkClick>
              </a:rPr>
              <a:t>（全国避難所施設データベース）</a:t>
            </a:r>
            <a:br>
              <a:rPr lang="ja-JP" altLang="en-US" sz="1800" b="0" dirty="0">
                <a:solidFill>
                  <a:srgbClr val="3E779F"/>
                </a:solidFill>
                <a:latin typeface="ヒラギノ角ゴ Pro W3"/>
                <a:hlinkClick r:id="rId9" tooltip="PAREA‐Stat. Population for Town（町丁目別国勢調査データベース）">
                  <a:extLst>
                    <a:ext uri="{A12FA001-AC4F-418D-AE19-62706E023703}">
                      <ahyp:hlinkClr xmlns:ahyp="http://schemas.microsoft.com/office/drawing/2018/hyperlinkcolor" val="tx"/>
                    </a:ext>
                  </a:extLst>
                </a:hlinkClick>
              </a:rPr>
            </a:br>
            <a:r>
              <a:rPr lang="en-US" altLang="ja-JP" sz="1800" b="0" dirty="0">
                <a:solidFill>
                  <a:srgbClr val="3E779F"/>
                </a:solidFill>
                <a:latin typeface="ヒラギノ角ゴ Pro W3"/>
                <a:hlinkClick r:id="rId9" tooltip="PAREA‐Stat. Population for Town（町丁目別国勢調査データベース）">
                  <a:extLst>
                    <a:ext uri="{A12FA001-AC4F-418D-AE19-62706E023703}">
                      <ahyp:hlinkClr xmlns:ahyp="http://schemas.microsoft.com/office/drawing/2018/hyperlinkcolor" val="tx"/>
                    </a:ext>
                  </a:extLst>
                </a:hlinkClick>
              </a:rPr>
              <a:t>PAREA-</a:t>
            </a:r>
            <a:r>
              <a:rPr lang="en-US" altLang="ja-JP" sz="1800" b="0" dirty="0" err="1">
                <a:solidFill>
                  <a:srgbClr val="3E779F"/>
                </a:solidFill>
                <a:latin typeface="ヒラギノ角ゴ Pro W3"/>
                <a:hlinkClick r:id="rId9" tooltip="PAREA‐Stat. Population for Town（町丁目別国勢調査データベース）">
                  <a:extLst>
                    <a:ext uri="{A12FA001-AC4F-418D-AE19-62706E023703}">
                      <ahyp:hlinkClr xmlns:ahyp="http://schemas.microsoft.com/office/drawing/2018/hyperlinkcolor" val="tx"/>
                    </a:ext>
                  </a:extLst>
                </a:hlinkClick>
              </a:rPr>
              <a:t>Stat.Population</a:t>
            </a:r>
            <a:r>
              <a:rPr lang="ja-JP" altLang="en-US" sz="1800" b="0" dirty="0">
                <a:solidFill>
                  <a:srgbClr val="3E779F"/>
                </a:solidFill>
                <a:latin typeface="ヒラギノ角ゴ Pro W3"/>
                <a:hlinkClick r:id="rId9" tooltip="PAREA‐Stat. Population for Town（町丁目別国勢調査データベース）">
                  <a:extLst>
                    <a:ext uri="{A12FA001-AC4F-418D-AE19-62706E023703}">
                      <ahyp:hlinkClr xmlns:ahyp="http://schemas.microsoft.com/office/drawing/2018/hyperlinkcolor" val="tx"/>
                    </a:ext>
                  </a:extLst>
                </a:hlinkClick>
              </a:rPr>
              <a:t>（全国町丁目別人口世帯数推計データベース）</a:t>
            </a:r>
            <a:br>
              <a:rPr lang="ja-JP" altLang="en-US" sz="1800" b="0" dirty="0">
                <a:solidFill>
                  <a:srgbClr val="3E779F"/>
                </a:solidFill>
                <a:latin typeface="ヒラギノ角ゴ Pro W3"/>
                <a:hlinkClick r:id="rId9" tooltip="PAREA‐Stat. Population for Town（町丁目別国勢調査データベース）">
                  <a:extLst>
                    <a:ext uri="{A12FA001-AC4F-418D-AE19-62706E023703}">
                      <ahyp:hlinkClr xmlns:ahyp="http://schemas.microsoft.com/office/drawing/2018/hyperlinkcolor" val="tx"/>
                    </a:ext>
                  </a:extLst>
                </a:hlinkClick>
              </a:rPr>
            </a:br>
            <a:r>
              <a:rPr lang="en-US" altLang="ja-JP" sz="1800" b="0" dirty="0">
                <a:solidFill>
                  <a:srgbClr val="3E779F"/>
                </a:solidFill>
                <a:latin typeface="ヒラギノ角ゴ Pro W3"/>
                <a:hlinkClick r:id="rId10" tooltip="PAREA‐Stat. Commerce for Town（町丁目別商業統計データベース）">
                  <a:extLst>
                    <a:ext uri="{A12FA001-AC4F-418D-AE19-62706E023703}">
                      <ahyp:hlinkClr xmlns:ahyp="http://schemas.microsoft.com/office/drawing/2018/hyperlinkcolor" val="tx"/>
                    </a:ext>
                  </a:extLst>
                </a:hlinkClick>
              </a:rPr>
              <a:t>PAREA-</a:t>
            </a:r>
            <a:r>
              <a:rPr lang="en-US" altLang="ja-JP" sz="1800" b="0" dirty="0" err="1">
                <a:solidFill>
                  <a:srgbClr val="3E779F"/>
                </a:solidFill>
                <a:latin typeface="ヒラギノ角ゴ Pro W3"/>
                <a:hlinkClick r:id="rId10" tooltip="PAREA‐Stat. Commerce for Town（町丁目別商業統計データベース）">
                  <a:extLst>
                    <a:ext uri="{A12FA001-AC4F-418D-AE19-62706E023703}">
                      <ahyp:hlinkClr xmlns:ahyp="http://schemas.microsoft.com/office/drawing/2018/hyperlinkcolor" val="tx"/>
                    </a:ext>
                  </a:extLst>
                </a:hlinkClick>
              </a:rPr>
              <a:t>Stat.Commerce</a:t>
            </a:r>
            <a:r>
              <a:rPr lang="ja-JP" altLang="en-US" sz="1800" b="0" dirty="0">
                <a:solidFill>
                  <a:srgbClr val="3E779F"/>
                </a:solidFill>
                <a:latin typeface="ヒラギノ角ゴ Pro W3"/>
                <a:hlinkClick r:id="rId10" tooltip="PAREA‐Stat. Commerce for Town（町丁目別商業統計データベース）">
                  <a:extLst>
                    <a:ext uri="{A12FA001-AC4F-418D-AE19-62706E023703}">
                      <ahyp:hlinkClr xmlns:ahyp="http://schemas.microsoft.com/office/drawing/2018/hyperlinkcolor" val="tx"/>
                    </a:ext>
                  </a:extLst>
                </a:hlinkClick>
              </a:rPr>
              <a:t>（全国町丁目別商業統計データベース）</a:t>
            </a:r>
            <a:br>
              <a:rPr lang="ja-JP" altLang="en-US" sz="1800" b="0" dirty="0">
                <a:solidFill>
                  <a:srgbClr val="3E779F"/>
                </a:solidFill>
                <a:latin typeface="ヒラギノ角ゴ Pro W3"/>
                <a:hlinkClick r:id="rId11" tooltip="PAREA‐Stat. Office for Town（町丁目別事業所・企業統計データベース）">
                  <a:extLst>
                    <a:ext uri="{A12FA001-AC4F-418D-AE19-62706E023703}">
                      <ahyp:hlinkClr xmlns:ahyp="http://schemas.microsoft.com/office/drawing/2018/hyperlinkcolor" val="tx"/>
                    </a:ext>
                  </a:extLst>
                </a:hlinkClick>
              </a:rPr>
            </a:br>
            <a:r>
              <a:rPr lang="en-US" altLang="ja-JP" sz="1800" b="0" dirty="0">
                <a:solidFill>
                  <a:srgbClr val="3E779F"/>
                </a:solidFill>
                <a:latin typeface="ヒラギノ角ゴ Pro W3"/>
                <a:hlinkClick r:id="rId11" tooltip="PAREA‐Stat. Office for Town（町丁目別事業所・企業統計データベース）">
                  <a:extLst>
                    <a:ext uri="{A12FA001-AC4F-418D-AE19-62706E023703}">
                      <ahyp:hlinkClr xmlns:ahyp="http://schemas.microsoft.com/office/drawing/2018/hyperlinkcolor" val="tx"/>
                    </a:ext>
                  </a:extLst>
                </a:hlinkClick>
              </a:rPr>
              <a:t>PAREA-</a:t>
            </a:r>
            <a:r>
              <a:rPr lang="en-US" altLang="ja-JP" sz="1800" b="0" dirty="0" err="1">
                <a:solidFill>
                  <a:srgbClr val="3E779F"/>
                </a:solidFill>
                <a:latin typeface="ヒラギノ角ゴ Pro W3"/>
                <a:hlinkClick r:id="rId11" tooltip="PAREA‐Stat. Office for Town（町丁目別事業所・企業統計データベース）">
                  <a:extLst>
                    <a:ext uri="{A12FA001-AC4F-418D-AE19-62706E023703}">
                      <ahyp:hlinkClr xmlns:ahyp="http://schemas.microsoft.com/office/drawing/2018/hyperlinkcolor" val="tx"/>
                    </a:ext>
                  </a:extLst>
                </a:hlinkClick>
              </a:rPr>
              <a:t>Stat.Office</a:t>
            </a:r>
            <a:r>
              <a:rPr lang="ja-JP" altLang="en-US" sz="1800" b="0" dirty="0">
                <a:solidFill>
                  <a:srgbClr val="3E779F"/>
                </a:solidFill>
                <a:latin typeface="ヒラギノ角ゴ Pro W3"/>
                <a:hlinkClick r:id="rId11" tooltip="PAREA‐Stat. Office for Town（町丁目別事業所・企業統計データベース）">
                  <a:extLst>
                    <a:ext uri="{A12FA001-AC4F-418D-AE19-62706E023703}">
                      <ahyp:hlinkClr xmlns:ahyp="http://schemas.microsoft.com/office/drawing/2018/hyperlinkcolor" val="tx"/>
                    </a:ext>
                  </a:extLst>
                </a:hlinkClick>
              </a:rPr>
              <a:t>（全国町丁目別事業所・企業統計データベース）</a:t>
            </a:r>
            <a:br>
              <a:rPr lang="ja-JP" altLang="en-US" sz="1800" dirty="0"/>
            </a:br>
            <a:r>
              <a:rPr lang="en-US" altLang="ja-JP" sz="1800" b="0" dirty="0">
                <a:solidFill>
                  <a:schemeClr val="accent1"/>
                </a:solidFill>
                <a:latin typeface="ヒラギノ角ゴ Pro W3"/>
                <a:hlinkClick r:id="rId12">
                  <a:extLst>
                    <a:ext uri="{A12FA001-AC4F-418D-AE19-62706E023703}">
                      <ahyp:hlinkClr xmlns:ahyp="http://schemas.microsoft.com/office/drawing/2018/hyperlinkcolor" val="tx"/>
                    </a:ext>
                  </a:extLst>
                </a:hlinkClick>
              </a:rPr>
              <a:t>Wi-Fi</a:t>
            </a:r>
            <a:r>
              <a:rPr lang="ja-JP" altLang="en-US" sz="1800" b="0" dirty="0">
                <a:solidFill>
                  <a:schemeClr val="accent1"/>
                </a:solidFill>
                <a:latin typeface="ヒラギノ角ゴ Pro W3"/>
                <a:hlinkClick r:id="rId12">
                  <a:extLst>
                    <a:ext uri="{A12FA001-AC4F-418D-AE19-62706E023703}">
                      <ahyp:hlinkClr xmlns:ahyp="http://schemas.microsoft.com/office/drawing/2018/hyperlinkcolor" val="tx"/>
                    </a:ext>
                  </a:extLst>
                </a:hlinkClick>
              </a:rPr>
              <a:t>人口統計データ（全国人流データベース）</a:t>
            </a:r>
            <a:br>
              <a:rPr lang="ja-JP" altLang="en-US" sz="1800" b="0" dirty="0">
                <a:solidFill>
                  <a:srgbClr val="9BCDFF"/>
                </a:solidFill>
                <a:latin typeface="ヒラギノ角ゴ Pro W3"/>
                <a:hlinkClick r:id="rId12">
                  <a:extLst>
                    <a:ext uri="{A12FA001-AC4F-418D-AE19-62706E023703}">
                      <ahyp:hlinkClr xmlns:ahyp="http://schemas.microsoft.com/office/drawing/2018/hyperlinkcolor" val="tx"/>
                    </a:ext>
                  </a:extLst>
                </a:hlinkClick>
              </a:rPr>
            </a:br>
            <a:r>
              <a:rPr lang="ja-JP" altLang="en-US" sz="1800" b="0" dirty="0">
                <a:solidFill>
                  <a:srgbClr val="3E779F"/>
                </a:solidFill>
                <a:latin typeface="ヒラギノ角ゴ Pro W3"/>
                <a:hlinkClick r:id="rId13" tooltip="国土地理協会製 Zip版人口統計データベース">
                  <a:extLst>
                    <a:ext uri="{A12FA001-AC4F-418D-AE19-62706E023703}">
                      <ahyp:hlinkClr xmlns:ahyp="http://schemas.microsoft.com/office/drawing/2018/hyperlinkcolor" val="tx"/>
                    </a:ext>
                  </a:extLst>
                </a:hlinkClick>
              </a:rPr>
              <a:t>国土地理協会製 </a:t>
            </a:r>
            <a:r>
              <a:rPr lang="en-US" altLang="ja-JP" sz="1800" b="0" dirty="0">
                <a:solidFill>
                  <a:srgbClr val="3E779F"/>
                </a:solidFill>
                <a:latin typeface="ヒラギノ角ゴ Pro W3"/>
                <a:hlinkClick r:id="rId13" tooltip="国土地理協会製 Zip版人口統計データベース">
                  <a:extLst>
                    <a:ext uri="{A12FA001-AC4F-418D-AE19-62706E023703}">
                      <ahyp:hlinkClr xmlns:ahyp="http://schemas.microsoft.com/office/drawing/2018/hyperlinkcolor" val="tx"/>
                    </a:ext>
                  </a:extLst>
                </a:hlinkClick>
              </a:rPr>
              <a:t>Zip</a:t>
            </a:r>
            <a:r>
              <a:rPr lang="ja-JP" altLang="en-US" sz="1800" b="0" dirty="0">
                <a:solidFill>
                  <a:srgbClr val="3E779F"/>
                </a:solidFill>
                <a:latin typeface="ヒラギノ角ゴ Pro W3"/>
                <a:hlinkClick r:id="rId13" tooltip="国土地理協会製 Zip版人口統計データベース">
                  <a:extLst>
                    <a:ext uri="{A12FA001-AC4F-418D-AE19-62706E023703}">
                      <ahyp:hlinkClr xmlns:ahyp="http://schemas.microsoft.com/office/drawing/2018/hyperlinkcolor" val="tx"/>
                    </a:ext>
                  </a:extLst>
                </a:hlinkClick>
              </a:rPr>
              <a:t>版人口統計データベース</a:t>
            </a:r>
            <a:br>
              <a:rPr lang="ja-JP" altLang="en-US" sz="1800" dirty="0"/>
            </a:br>
            <a:r>
              <a:rPr lang="ja-JP" altLang="en-US" sz="1800" b="0" dirty="0">
                <a:solidFill>
                  <a:srgbClr val="000000"/>
                </a:solidFill>
                <a:latin typeface="ヒラギノ角ゴ Pro W3"/>
              </a:rPr>
              <a:t>ハレックス製気象過去データベース</a:t>
            </a:r>
            <a:endParaRPr lang="en-US" altLang="ja-JP" sz="1800" b="0" dirty="0">
              <a:solidFill>
                <a:srgbClr val="000000"/>
              </a:solidFill>
              <a:latin typeface="ヒラギノ角ゴ Pro W3"/>
            </a:endParaRPr>
          </a:p>
          <a:p>
            <a:pPr marL="400050" lvl="1" indent="0">
              <a:buNone/>
            </a:pPr>
            <a:endParaRPr kumimoji="1" lang="en-US" altLang="ja-JP" sz="1800" dirty="0"/>
          </a:p>
          <a:p>
            <a:pPr marL="400050" lvl="1" indent="0">
              <a:buNone/>
            </a:pPr>
            <a:r>
              <a:rPr lang="ja-JP" altLang="en-US" sz="1800" dirty="0"/>
              <a:t>価格表は</a:t>
            </a:r>
            <a:r>
              <a:rPr lang="ja-JP" altLang="en-US" sz="1800" dirty="0">
                <a:hlinkClick r:id="rId14"/>
              </a:rPr>
              <a:t>こちら</a:t>
            </a:r>
            <a:endParaRPr kumimoji="1" lang="en-US" altLang="ja-JP" sz="1800" dirty="0"/>
          </a:p>
          <a:p>
            <a:pPr marL="400050" lvl="1" indent="0">
              <a:buNone/>
            </a:pPr>
            <a:r>
              <a:rPr kumimoji="1" lang="en-US" altLang="ja-JP" sz="1800" dirty="0">
                <a:solidFill>
                  <a:srgbClr val="FF3300"/>
                </a:solidFill>
              </a:rPr>
              <a:t>※</a:t>
            </a:r>
            <a:r>
              <a:rPr lang="ja-JP" altLang="en-US" sz="1800" dirty="0">
                <a:solidFill>
                  <a:srgbClr val="FF3300"/>
                </a:solidFill>
              </a:rPr>
              <a:t>キャンペーン対象は </a:t>
            </a:r>
            <a:r>
              <a:rPr lang="en-US" altLang="ja-JP" sz="1800" dirty="0">
                <a:solidFill>
                  <a:srgbClr val="FF3300"/>
                </a:solidFill>
              </a:rPr>
              <a:t>2020 </a:t>
            </a:r>
            <a:r>
              <a:rPr lang="ja-JP" altLang="en-US" sz="1800" dirty="0">
                <a:solidFill>
                  <a:srgbClr val="FF3300"/>
                </a:solidFill>
              </a:rPr>
              <a:t>年版 もしくは </a:t>
            </a:r>
            <a:r>
              <a:rPr lang="en-US" altLang="ja-JP" sz="1800" dirty="0">
                <a:solidFill>
                  <a:srgbClr val="FF3300"/>
                </a:solidFill>
              </a:rPr>
              <a:t>2021 </a:t>
            </a:r>
            <a:r>
              <a:rPr lang="ja-JP" altLang="en-US" sz="1800" dirty="0">
                <a:solidFill>
                  <a:srgbClr val="FF3300"/>
                </a:solidFill>
              </a:rPr>
              <a:t>年版データに限ります。</a:t>
            </a:r>
            <a:endParaRPr lang="en-US" altLang="ja-JP" sz="1800" dirty="0">
              <a:solidFill>
                <a:srgbClr val="FF3300"/>
              </a:solidFill>
            </a:endParaRPr>
          </a:p>
          <a:p>
            <a:pPr marL="400050" lvl="1" indent="0">
              <a:buNone/>
            </a:pPr>
            <a:endParaRPr lang="en-US" altLang="ja-JP" sz="1400" dirty="0"/>
          </a:p>
          <a:p>
            <a:pPr marL="400050" lvl="1" indent="0">
              <a:buNone/>
            </a:pPr>
            <a:r>
              <a:rPr lang="en-US" altLang="ja-JP" sz="1800" dirty="0"/>
              <a:t>2022</a:t>
            </a:r>
            <a:r>
              <a:rPr lang="ja-JP" altLang="en-US" sz="1800" dirty="0"/>
              <a:t>年</a:t>
            </a:r>
            <a:r>
              <a:rPr lang="en-US" altLang="ja-JP" sz="1800" dirty="0"/>
              <a:t>3</a:t>
            </a:r>
            <a:r>
              <a:rPr lang="ja-JP" altLang="en-US" sz="1800" dirty="0"/>
              <a:t>月</a:t>
            </a:r>
            <a:r>
              <a:rPr lang="en-US" altLang="ja-JP" sz="1800" dirty="0"/>
              <a:t>31</a:t>
            </a:r>
            <a:r>
              <a:rPr lang="ja-JP" altLang="en-US" sz="1800" dirty="0"/>
              <a:t>日までに御見積書*のご依頼もしくはご注文をいただいた場合、本キャンペーンの対象となります。</a:t>
            </a:r>
            <a:endParaRPr lang="en-US" altLang="ja-JP" sz="1800" dirty="0"/>
          </a:p>
          <a:p>
            <a:pPr marL="400050" lvl="1" indent="0">
              <a:buNone/>
            </a:pPr>
            <a:r>
              <a:rPr lang="ja-JP" altLang="en-US" sz="1500" dirty="0"/>
              <a:t>＊ご発注は、</a:t>
            </a:r>
            <a:r>
              <a:rPr lang="en-US" altLang="ja-JP" sz="1500" dirty="0"/>
              <a:t>2022</a:t>
            </a:r>
            <a:r>
              <a:rPr lang="ja-JP" altLang="en-US" sz="1500" dirty="0"/>
              <a:t>年</a:t>
            </a:r>
            <a:r>
              <a:rPr lang="en-US" altLang="ja-JP" sz="1500" dirty="0"/>
              <a:t>4</a:t>
            </a:r>
            <a:r>
              <a:rPr lang="ja-JP" altLang="en-US" sz="1500" dirty="0"/>
              <a:t>月</a:t>
            </a:r>
            <a:r>
              <a:rPr lang="en-US" altLang="ja-JP" sz="1500" dirty="0"/>
              <a:t>30</a:t>
            </a:r>
            <a:r>
              <a:rPr lang="ja-JP" altLang="en-US" sz="1500" dirty="0"/>
              <a:t>日までとなります。</a:t>
            </a:r>
            <a:endParaRPr lang="en-US" altLang="ja-JP" sz="1500" dirty="0"/>
          </a:p>
          <a:p>
            <a:pPr marL="400050" lvl="1" indent="0">
              <a:buNone/>
            </a:pPr>
            <a:endParaRPr lang="ja-JP" altLang="en-US" sz="1800" dirty="0"/>
          </a:p>
          <a:p>
            <a:pPr marL="400050" lvl="1" indent="0">
              <a:buNone/>
            </a:pPr>
            <a:endParaRPr lang="en-US" altLang="ja-JP" sz="1400" dirty="0"/>
          </a:p>
          <a:p>
            <a:pPr marL="400050" lvl="1" indent="0">
              <a:buNone/>
            </a:pPr>
            <a:endParaRPr kumimoji="1" lang="ja-JP" altLang="en-US" sz="1300" dirty="0"/>
          </a:p>
        </p:txBody>
      </p:sp>
      <p:sp>
        <p:nvSpPr>
          <p:cNvPr id="6" name="テキスト プレースホルダー 5">
            <a:extLst>
              <a:ext uri="{FF2B5EF4-FFF2-40B4-BE49-F238E27FC236}">
                <a16:creationId xmlns:a16="http://schemas.microsoft.com/office/drawing/2014/main" id="{A3BBC45B-D367-4918-B0C5-3BA9FA75E6C4}"/>
              </a:ext>
            </a:extLst>
          </p:cNvPr>
          <p:cNvSpPr>
            <a:spLocks noGrp="1"/>
          </p:cNvSpPr>
          <p:nvPr>
            <p:ph type="body" sz="quarter" idx="14"/>
          </p:nvPr>
        </p:nvSpPr>
        <p:spPr/>
        <p:txBody>
          <a:bodyPr/>
          <a:lstStyle/>
          <a:p>
            <a:r>
              <a:rPr kumimoji="1" lang="en-US" altLang="ja-JP" dirty="0"/>
              <a:t>PAREA</a:t>
            </a:r>
            <a:r>
              <a:rPr kumimoji="1" lang="ja-JP" altLang="en-US" dirty="0"/>
              <a:t>シリーズ</a:t>
            </a:r>
          </a:p>
        </p:txBody>
      </p:sp>
    </p:spTree>
    <p:extLst>
      <p:ext uri="{BB962C8B-B14F-4D97-AF65-F5344CB8AC3E}">
        <p14:creationId xmlns:p14="http://schemas.microsoft.com/office/powerpoint/2010/main" val="46094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0481CD-AD24-4978-BDF0-7E0B78F53E3C}"/>
              </a:ext>
            </a:extLst>
          </p:cNvPr>
          <p:cNvSpPr>
            <a:spLocks noGrp="1"/>
          </p:cNvSpPr>
          <p:nvPr>
            <p:ph type="title"/>
          </p:nvPr>
        </p:nvSpPr>
        <p:spPr/>
        <p:txBody>
          <a:bodyPr/>
          <a:lstStyle/>
          <a:p>
            <a:r>
              <a:rPr lang="ja-JP" altLang="en-US" dirty="0"/>
              <a:t>おすすめデータピックアップ</a:t>
            </a:r>
            <a:endParaRPr kumimoji="1" lang="ja-JP" altLang="en-US" dirty="0"/>
          </a:p>
        </p:txBody>
      </p:sp>
      <p:sp>
        <p:nvSpPr>
          <p:cNvPr id="3" name="スライド番号プレースホルダー 2">
            <a:extLst>
              <a:ext uri="{FF2B5EF4-FFF2-40B4-BE49-F238E27FC236}">
                <a16:creationId xmlns:a16="http://schemas.microsoft.com/office/drawing/2014/main" id="{DA07916C-2D70-4319-9773-E31AFAE02DA2}"/>
              </a:ext>
            </a:extLst>
          </p:cNvPr>
          <p:cNvSpPr>
            <a:spLocks noGrp="1"/>
          </p:cNvSpPr>
          <p:nvPr>
            <p:ph type="sldNum" sz="quarter" idx="12"/>
          </p:nvPr>
        </p:nvSpPr>
        <p:spPr/>
        <p:txBody>
          <a:bodyPr/>
          <a:lstStyle/>
          <a:p>
            <a:fld id="{B66D8D73-5CCF-4F61-B888-3E7B558CA84A}" type="slidenum">
              <a:rPr lang="ja-JP" altLang="en-US" smtClean="0"/>
              <a:pPr/>
              <a:t>4</a:t>
            </a:fld>
            <a:endParaRPr lang="ja-JP" altLang="en-US" dirty="0"/>
          </a:p>
        </p:txBody>
      </p:sp>
      <p:sp>
        <p:nvSpPr>
          <p:cNvPr id="5" name="テキスト プレースホルダー 4">
            <a:extLst>
              <a:ext uri="{FF2B5EF4-FFF2-40B4-BE49-F238E27FC236}">
                <a16:creationId xmlns:a16="http://schemas.microsoft.com/office/drawing/2014/main" id="{8F9C81F6-A0B7-4D28-9F10-2B4C6549F8C4}"/>
              </a:ext>
            </a:extLst>
          </p:cNvPr>
          <p:cNvSpPr>
            <a:spLocks noGrp="1"/>
          </p:cNvSpPr>
          <p:nvPr>
            <p:ph type="body" sz="quarter" idx="14"/>
          </p:nvPr>
        </p:nvSpPr>
        <p:spPr/>
        <p:txBody>
          <a:bodyPr/>
          <a:lstStyle/>
          <a:p>
            <a:r>
              <a:rPr kumimoji="1" lang="en-US" altLang="ja-JP" dirty="0"/>
              <a:t>PAREA‐Medical </a:t>
            </a:r>
            <a:r>
              <a:rPr kumimoji="1" lang="ja-JP" altLang="en-US" dirty="0"/>
              <a:t>病院・診療所</a:t>
            </a:r>
          </a:p>
        </p:txBody>
      </p:sp>
      <p:pic>
        <p:nvPicPr>
          <p:cNvPr id="1026" name="Picture 2">
            <a:extLst>
              <a:ext uri="{FF2B5EF4-FFF2-40B4-BE49-F238E27FC236}">
                <a16:creationId xmlns:a16="http://schemas.microsoft.com/office/drawing/2014/main" id="{7052DDC4-F6F4-42A1-873D-BBF5E326E71C}"/>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1820" y="1645784"/>
            <a:ext cx="4917568" cy="3688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AA10576-92E7-474B-85E6-F68E6F1A4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152" y="3289184"/>
            <a:ext cx="4248472" cy="318635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A7C71754-FB52-451D-8A00-565630AE80C6}"/>
              </a:ext>
            </a:extLst>
          </p:cNvPr>
          <p:cNvSpPr txBox="1"/>
          <p:nvPr/>
        </p:nvSpPr>
        <p:spPr>
          <a:xfrm>
            <a:off x="7646584" y="1035683"/>
            <a:ext cx="4223034" cy="5262979"/>
          </a:xfrm>
          <a:prstGeom prst="rect">
            <a:avLst/>
          </a:prstGeom>
          <a:noFill/>
        </p:spPr>
        <p:txBody>
          <a:bodyPr wrap="square" rtlCol="0">
            <a:spAutoFit/>
          </a:bodyPr>
          <a:lstStyle/>
          <a:p>
            <a:pPr marL="342900" indent="-342900">
              <a:buFont typeface="Wingdings" panose="05000000000000000000" pitchFamily="2" charset="2"/>
              <a:buChar char="u"/>
            </a:pPr>
            <a:r>
              <a:rPr lang="ja-JP" altLang="en-US" sz="2400" dirty="0">
                <a:solidFill>
                  <a:srgbClr val="003366"/>
                </a:solidFill>
              </a:rPr>
              <a:t>例年人気のデータです。</a:t>
            </a:r>
            <a:endParaRPr lang="en-US" altLang="ja-JP" sz="2400" dirty="0">
              <a:solidFill>
                <a:srgbClr val="003366"/>
              </a:solidFill>
            </a:endParaRPr>
          </a:p>
          <a:p>
            <a:pPr marL="342900" indent="-342900">
              <a:buFont typeface="Wingdings" panose="05000000000000000000" pitchFamily="2" charset="2"/>
              <a:buChar char="u"/>
            </a:pPr>
            <a:endParaRPr lang="en-US" altLang="ja-JP" sz="2400" dirty="0">
              <a:solidFill>
                <a:srgbClr val="003366"/>
              </a:solidFill>
            </a:endParaRPr>
          </a:p>
          <a:p>
            <a:pPr marL="342900" indent="-342900">
              <a:buFont typeface="Wingdings" panose="05000000000000000000" pitchFamily="2" charset="2"/>
              <a:buChar char="u"/>
            </a:pPr>
            <a:r>
              <a:rPr kumimoji="1" lang="ja-JP" altLang="en-US" sz="2400" dirty="0">
                <a:solidFill>
                  <a:srgbClr val="003366"/>
                </a:solidFill>
              </a:rPr>
              <a:t>日本全国にある約</a:t>
            </a:r>
            <a:r>
              <a:rPr kumimoji="1" lang="en-US" altLang="ja-JP" sz="2400" dirty="0">
                <a:solidFill>
                  <a:srgbClr val="003366"/>
                </a:solidFill>
              </a:rPr>
              <a:t>83,000</a:t>
            </a:r>
            <a:r>
              <a:rPr kumimoji="1" lang="ja-JP" altLang="en-US" sz="2400" dirty="0">
                <a:solidFill>
                  <a:srgbClr val="003366"/>
                </a:solidFill>
              </a:rPr>
              <a:t>件の病院・診療所の位置と属性情報（住所、電話番号、診療日、診療科目等）を収録したデータベース製品です。名称・住所などの基本項目のほか、オプションデータとして豊富な属性データをご用意しております。</a:t>
            </a:r>
            <a:endParaRPr kumimoji="1" lang="en-US" altLang="ja-JP" sz="2400" dirty="0">
              <a:solidFill>
                <a:srgbClr val="003366"/>
              </a:solidFill>
            </a:endParaRPr>
          </a:p>
          <a:p>
            <a:pPr marL="342900" indent="-342900">
              <a:buFont typeface="Wingdings" panose="05000000000000000000" pitchFamily="2" charset="2"/>
              <a:buChar char="u"/>
            </a:pPr>
            <a:endParaRPr lang="en-US" altLang="ja-JP" sz="2400" dirty="0">
              <a:solidFill>
                <a:srgbClr val="003366"/>
              </a:solidFill>
            </a:endParaRPr>
          </a:p>
          <a:p>
            <a:pPr marL="342900" indent="-342900">
              <a:buFont typeface="Wingdings" panose="05000000000000000000" pitchFamily="2" charset="2"/>
              <a:buChar char="u"/>
            </a:pPr>
            <a:r>
              <a:rPr kumimoji="1" lang="en-US" altLang="ja-JP" sz="2400" dirty="0">
                <a:solidFill>
                  <a:srgbClr val="003366"/>
                </a:solidFill>
              </a:rPr>
              <a:t>1</a:t>
            </a:r>
            <a:r>
              <a:rPr kumimoji="1" lang="ja-JP" altLang="en-US" sz="2400" dirty="0">
                <a:solidFill>
                  <a:srgbClr val="003366"/>
                </a:solidFill>
              </a:rPr>
              <a:t>都道府県より販売</a:t>
            </a:r>
          </a:p>
        </p:txBody>
      </p:sp>
      <p:sp>
        <p:nvSpPr>
          <p:cNvPr id="7" name="テキスト ボックス 6">
            <a:extLst>
              <a:ext uri="{FF2B5EF4-FFF2-40B4-BE49-F238E27FC236}">
                <a16:creationId xmlns:a16="http://schemas.microsoft.com/office/drawing/2014/main" id="{46254EFC-1C38-4574-BC24-AB3417063357}"/>
              </a:ext>
            </a:extLst>
          </p:cNvPr>
          <p:cNvSpPr txBox="1"/>
          <p:nvPr/>
        </p:nvSpPr>
        <p:spPr>
          <a:xfrm>
            <a:off x="391820" y="6457890"/>
            <a:ext cx="7056784" cy="400110"/>
          </a:xfrm>
          <a:prstGeom prst="rect">
            <a:avLst/>
          </a:prstGeom>
          <a:noFill/>
        </p:spPr>
        <p:txBody>
          <a:bodyPr wrap="square" rtlCol="0">
            <a:spAutoFit/>
          </a:bodyPr>
          <a:lstStyle/>
          <a:p>
            <a:r>
              <a:rPr kumimoji="1" lang="ja-JP" altLang="en-US" sz="2000" dirty="0">
                <a:solidFill>
                  <a:srgbClr val="003366"/>
                </a:solidFill>
              </a:rPr>
              <a:t>詳細：</a:t>
            </a:r>
            <a:r>
              <a:rPr kumimoji="1" lang="en-US" altLang="ja-JP" sz="2000" dirty="0">
                <a:solidFill>
                  <a:srgbClr val="003366"/>
                </a:solidFill>
              </a:rPr>
              <a:t> </a:t>
            </a:r>
            <a:r>
              <a:rPr kumimoji="1" lang="en-US" altLang="ja-JP" sz="2000" dirty="0">
                <a:solidFill>
                  <a:srgbClr val="003366"/>
                </a:solidFill>
                <a:hlinkClick r:id="rId4"/>
              </a:rPr>
              <a:t>https://www.gisdata-store.biz/product/133/</a:t>
            </a:r>
            <a:endParaRPr kumimoji="1" lang="en-US" altLang="ja-JP" sz="2000" dirty="0">
              <a:solidFill>
                <a:srgbClr val="003366"/>
              </a:solidFill>
            </a:endParaRPr>
          </a:p>
        </p:txBody>
      </p:sp>
    </p:spTree>
    <p:extLst>
      <p:ext uri="{BB962C8B-B14F-4D97-AF65-F5344CB8AC3E}">
        <p14:creationId xmlns:p14="http://schemas.microsoft.com/office/powerpoint/2010/main" val="325862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73486E-D9FF-4996-A791-252A08E22CB8}"/>
              </a:ext>
            </a:extLst>
          </p:cNvPr>
          <p:cNvSpPr>
            <a:spLocks noGrp="1"/>
          </p:cNvSpPr>
          <p:nvPr>
            <p:ph type="title"/>
          </p:nvPr>
        </p:nvSpPr>
        <p:spPr/>
        <p:txBody>
          <a:bodyPr/>
          <a:lstStyle/>
          <a:p>
            <a:r>
              <a:rPr kumimoji="1" lang="ja-JP" altLang="en-US" dirty="0"/>
              <a:t>おすすめデータピックアップ</a:t>
            </a:r>
          </a:p>
        </p:txBody>
      </p:sp>
      <p:sp>
        <p:nvSpPr>
          <p:cNvPr id="3" name="スライド番号プレースホルダー 2">
            <a:extLst>
              <a:ext uri="{FF2B5EF4-FFF2-40B4-BE49-F238E27FC236}">
                <a16:creationId xmlns:a16="http://schemas.microsoft.com/office/drawing/2014/main" id="{6E27A7E8-8202-490E-B913-A15FC6DB283C}"/>
              </a:ext>
            </a:extLst>
          </p:cNvPr>
          <p:cNvSpPr>
            <a:spLocks noGrp="1"/>
          </p:cNvSpPr>
          <p:nvPr>
            <p:ph type="sldNum" sz="quarter" idx="12"/>
          </p:nvPr>
        </p:nvSpPr>
        <p:spPr/>
        <p:txBody>
          <a:bodyPr/>
          <a:lstStyle/>
          <a:p>
            <a:fld id="{B66D8D73-5CCF-4F61-B888-3E7B558CA84A}" type="slidenum">
              <a:rPr lang="ja-JP" altLang="en-US" smtClean="0"/>
              <a:pPr/>
              <a:t>5</a:t>
            </a:fld>
            <a:endParaRPr lang="ja-JP" altLang="en-US" dirty="0"/>
          </a:p>
        </p:txBody>
      </p:sp>
      <p:sp>
        <p:nvSpPr>
          <p:cNvPr id="5" name="テキスト プレースホルダー 4">
            <a:extLst>
              <a:ext uri="{FF2B5EF4-FFF2-40B4-BE49-F238E27FC236}">
                <a16:creationId xmlns:a16="http://schemas.microsoft.com/office/drawing/2014/main" id="{9888CA5C-6BEE-4751-8213-1D39152473B0}"/>
              </a:ext>
            </a:extLst>
          </p:cNvPr>
          <p:cNvSpPr>
            <a:spLocks noGrp="1"/>
          </p:cNvSpPr>
          <p:nvPr>
            <p:ph type="body" sz="quarter" idx="14"/>
          </p:nvPr>
        </p:nvSpPr>
        <p:spPr/>
        <p:txBody>
          <a:bodyPr>
            <a:normAutofit/>
          </a:bodyPr>
          <a:lstStyle/>
          <a:p>
            <a:r>
              <a:rPr kumimoji="1" lang="en-US" altLang="ja-JP" dirty="0"/>
              <a:t>Wi-Fi</a:t>
            </a:r>
            <a:r>
              <a:rPr kumimoji="1" lang="ja-JP" altLang="en-US" dirty="0"/>
              <a:t>人口統計データ（全国人流データベース）</a:t>
            </a:r>
          </a:p>
        </p:txBody>
      </p:sp>
      <p:pic>
        <p:nvPicPr>
          <p:cNvPr id="2050" name="Picture 2">
            <a:extLst>
              <a:ext uri="{FF2B5EF4-FFF2-40B4-BE49-F238E27FC236}">
                <a16:creationId xmlns:a16="http://schemas.microsoft.com/office/drawing/2014/main" id="{CBA2B993-C6ED-4143-911C-391147B51404}"/>
              </a:ext>
            </a:extLst>
          </p:cNvPr>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550590" y="1449946"/>
            <a:ext cx="4192574" cy="30396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3A11A5D-E591-4259-93F7-2B732358FC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733" y="3691372"/>
            <a:ext cx="4311049" cy="303961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0DCE58A0-4A74-4554-A967-8679F35EFC0B}"/>
              </a:ext>
            </a:extLst>
          </p:cNvPr>
          <p:cNvSpPr txBox="1"/>
          <p:nvPr/>
        </p:nvSpPr>
        <p:spPr>
          <a:xfrm>
            <a:off x="4743164" y="1509000"/>
            <a:ext cx="1872208" cy="1877437"/>
          </a:xfrm>
          <a:prstGeom prst="rect">
            <a:avLst/>
          </a:prstGeom>
          <a:noFill/>
        </p:spPr>
        <p:txBody>
          <a:bodyPr wrap="square" rtlCol="0">
            <a:spAutoFit/>
          </a:bodyPr>
          <a:lstStyle/>
          <a:p>
            <a:r>
              <a:rPr kumimoji="1" lang="ja-JP" altLang="en-US" sz="2000" dirty="0">
                <a:solidFill>
                  <a:srgbClr val="003366"/>
                </a:solidFill>
              </a:rPr>
              <a:t>◀メッシュ型</a:t>
            </a:r>
            <a:endParaRPr kumimoji="1" lang="en-US" altLang="ja-JP" sz="2000" dirty="0">
              <a:solidFill>
                <a:srgbClr val="003366"/>
              </a:solidFill>
            </a:endParaRPr>
          </a:p>
          <a:p>
            <a:r>
              <a:rPr lang="ja-JP" altLang="en-US" sz="1600" dirty="0">
                <a:solidFill>
                  <a:srgbClr val="003366"/>
                </a:solidFill>
              </a:rPr>
              <a:t>詳細：</a:t>
            </a:r>
            <a:endParaRPr lang="en-US" altLang="ja-JP" sz="1600" dirty="0">
              <a:solidFill>
                <a:srgbClr val="003366"/>
              </a:solidFill>
            </a:endParaRPr>
          </a:p>
          <a:p>
            <a:r>
              <a:rPr kumimoji="1" lang="en-US" altLang="ja-JP" sz="1600" dirty="0">
                <a:solidFill>
                  <a:srgbClr val="003366"/>
                </a:solidFill>
                <a:hlinkClick r:id="rId4"/>
              </a:rPr>
              <a:t>https://www.gisdata-store.biz/product/wifi-pop-mesh/</a:t>
            </a:r>
            <a:endParaRPr kumimoji="1" lang="en-US" altLang="ja-JP" sz="1600" dirty="0">
              <a:solidFill>
                <a:srgbClr val="003366"/>
              </a:solidFill>
            </a:endParaRPr>
          </a:p>
        </p:txBody>
      </p:sp>
      <p:sp>
        <p:nvSpPr>
          <p:cNvPr id="9" name="テキスト ボックス 8">
            <a:extLst>
              <a:ext uri="{FF2B5EF4-FFF2-40B4-BE49-F238E27FC236}">
                <a16:creationId xmlns:a16="http://schemas.microsoft.com/office/drawing/2014/main" id="{7485DE5D-27E6-4F23-9FD9-91237EF5B882}"/>
              </a:ext>
            </a:extLst>
          </p:cNvPr>
          <p:cNvSpPr txBox="1"/>
          <p:nvPr/>
        </p:nvSpPr>
        <p:spPr>
          <a:xfrm>
            <a:off x="126366" y="5023640"/>
            <a:ext cx="1872208" cy="1631216"/>
          </a:xfrm>
          <a:prstGeom prst="rect">
            <a:avLst/>
          </a:prstGeom>
          <a:noFill/>
        </p:spPr>
        <p:txBody>
          <a:bodyPr wrap="square" rtlCol="0">
            <a:spAutoFit/>
          </a:bodyPr>
          <a:lstStyle/>
          <a:p>
            <a:r>
              <a:rPr kumimoji="1" lang="ja-JP" altLang="en-US" sz="2000" dirty="0">
                <a:solidFill>
                  <a:srgbClr val="003366"/>
                </a:solidFill>
              </a:rPr>
              <a:t>ポイント型▶</a:t>
            </a:r>
            <a:endParaRPr kumimoji="1" lang="en-US" altLang="ja-JP" sz="2000" dirty="0">
              <a:solidFill>
                <a:srgbClr val="003366"/>
              </a:solidFill>
            </a:endParaRPr>
          </a:p>
          <a:p>
            <a:r>
              <a:rPr lang="ja-JP" altLang="en-US" sz="1600" dirty="0">
                <a:solidFill>
                  <a:srgbClr val="003366"/>
                </a:solidFill>
              </a:rPr>
              <a:t>詳細：</a:t>
            </a:r>
            <a:r>
              <a:rPr lang="en-US" altLang="ja-JP" sz="1600" dirty="0">
                <a:solidFill>
                  <a:srgbClr val="003366"/>
                </a:solidFill>
                <a:hlinkClick r:id="rId5"/>
              </a:rPr>
              <a:t>https://www.gisdata-store.biz/product/wifi-pop-point/</a:t>
            </a:r>
            <a:endParaRPr lang="en-US" altLang="ja-JP" sz="1600" dirty="0">
              <a:solidFill>
                <a:srgbClr val="003366"/>
              </a:solidFill>
            </a:endParaRPr>
          </a:p>
        </p:txBody>
      </p:sp>
      <p:sp>
        <p:nvSpPr>
          <p:cNvPr id="10" name="テキスト ボックス 9">
            <a:extLst>
              <a:ext uri="{FF2B5EF4-FFF2-40B4-BE49-F238E27FC236}">
                <a16:creationId xmlns:a16="http://schemas.microsoft.com/office/drawing/2014/main" id="{EA6E1D83-48DA-4F52-8DE3-EF1AA86A405D}"/>
              </a:ext>
            </a:extLst>
          </p:cNvPr>
          <p:cNvSpPr txBox="1"/>
          <p:nvPr/>
        </p:nvSpPr>
        <p:spPr>
          <a:xfrm>
            <a:off x="7319422" y="1616995"/>
            <a:ext cx="4490081" cy="4893647"/>
          </a:xfrm>
          <a:prstGeom prst="rect">
            <a:avLst/>
          </a:prstGeom>
          <a:noFill/>
        </p:spPr>
        <p:txBody>
          <a:bodyPr wrap="square" rtlCol="0">
            <a:spAutoFit/>
          </a:bodyPr>
          <a:lstStyle/>
          <a:p>
            <a:pPr marL="342900" indent="-342900">
              <a:buFont typeface="Wingdings" panose="05000000000000000000" pitchFamily="2" charset="2"/>
              <a:buChar char="u"/>
            </a:pPr>
            <a:r>
              <a:rPr kumimoji="1" lang="ja-JP" altLang="en-US" sz="2400" dirty="0">
                <a:solidFill>
                  <a:srgbClr val="003366"/>
                </a:solidFill>
              </a:rPr>
              <a:t>全国 </a:t>
            </a:r>
            <a:r>
              <a:rPr kumimoji="1" lang="en-US" altLang="ja-JP" sz="2400" dirty="0">
                <a:solidFill>
                  <a:srgbClr val="003366"/>
                </a:solidFill>
              </a:rPr>
              <a:t>350 </a:t>
            </a:r>
            <a:r>
              <a:rPr kumimoji="1" lang="ja-JP" altLang="en-US" sz="2400" dirty="0">
                <a:solidFill>
                  <a:srgbClr val="003366"/>
                </a:solidFill>
              </a:rPr>
              <a:t>万スポット以上の </a:t>
            </a:r>
            <a:r>
              <a:rPr kumimoji="1" lang="en-US" altLang="ja-JP" sz="2400" dirty="0">
                <a:solidFill>
                  <a:srgbClr val="003366"/>
                </a:solidFill>
              </a:rPr>
              <a:t>Free Wi-Fi </a:t>
            </a:r>
            <a:r>
              <a:rPr kumimoji="1" lang="ja-JP" altLang="en-US" sz="2400" dirty="0">
                <a:solidFill>
                  <a:srgbClr val="003366"/>
                </a:solidFill>
              </a:rPr>
              <a:t>の接続ログです。</a:t>
            </a:r>
            <a:endParaRPr kumimoji="1" lang="en-US" altLang="ja-JP" sz="2400" dirty="0">
              <a:solidFill>
                <a:srgbClr val="003366"/>
              </a:solidFill>
            </a:endParaRPr>
          </a:p>
          <a:p>
            <a:pPr marL="342900" indent="-342900">
              <a:buFont typeface="Wingdings" panose="05000000000000000000" pitchFamily="2" charset="2"/>
              <a:buChar char="u"/>
            </a:pPr>
            <a:endParaRPr kumimoji="1" lang="en-US" altLang="ja-JP" sz="2400" dirty="0">
              <a:solidFill>
                <a:srgbClr val="003366"/>
              </a:solidFill>
            </a:endParaRPr>
          </a:p>
          <a:p>
            <a:pPr marL="342900" indent="-342900">
              <a:buFont typeface="Wingdings" panose="05000000000000000000" pitchFamily="2" charset="2"/>
              <a:buChar char="u"/>
            </a:pPr>
            <a:r>
              <a:rPr lang="ja-JP" altLang="en-US" sz="2400" dirty="0">
                <a:solidFill>
                  <a:srgbClr val="003366"/>
                </a:solidFill>
              </a:rPr>
              <a:t>ポイント型：</a:t>
            </a:r>
            <a:r>
              <a:rPr lang="en-US" altLang="ja-JP" sz="2400" dirty="0">
                <a:solidFill>
                  <a:srgbClr val="003366"/>
                </a:solidFill>
              </a:rPr>
              <a:t>Wi-Fi </a:t>
            </a:r>
            <a:r>
              <a:rPr lang="ja-JP" altLang="en-US" sz="2400" dirty="0">
                <a:solidFill>
                  <a:srgbClr val="003366"/>
                </a:solidFill>
              </a:rPr>
              <a:t>の </a:t>
            </a:r>
            <a:r>
              <a:rPr lang="en-US" altLang="ja-JP" sz="2400" dirty="0">
                <a:solidFill>
                  <a:srgbClr val="003366"/>
                </a:solidFill>
              </a:rPr>
              <a:t>SSID </a:t>
            </a:r>
            <a:r>
              <a:rPr lang="ja-JP" altLang="en-US" sz="2400" dirty="0">
                <a:solidFill>
                  <a:srgbClr val="003366"/>
                </a:solidFill>
              </a:rPr>
              <a:t>情報からどのような店舗や施設に訪問したのかを把握可能</a:t>
            </a:r>
            <a:endParaRPr lang="en-US" altLang="ja-JP" sz="2400" dirty="0">
              <a:solidFill>
                <a:srgbClr val="003366"/>
              </a:solidFill>
            </a:endParaRPr>
          </a:p>
          <a:p>
            <a:pPr marL="342900" indent="-342900">
              <a:buFont typeface="Wingdings" panose="05000000000000000000" pitchFamily="2" charset="2"/>
              <a:buChar char="u"/>
            </a:pPr>
            <a:r>
              <a:rPr lang="ja-JP" altLang="en-US" sz="2400" dirty="0">
                <a:solidFill>
                  <a:srgbClr val="003366"/>
                </a:solidFill>
              </a:rPr>
              <a:t>メッシュ型：最小 </a:t>
            </a:r>
            <a:r>
              <a:rPr lang="en-US" altLang="ja-JP" sz="2400" dirty="0">
                <a:solidFill>
                  <a:srgbClr val="003366"/>
                </a:solidFill>
              </a:rPr>
              <a:t>125 m</a:t>
            </a:r>
            <a:r>
              <a:rPr lang="ja-JP" altLang="en-US" sz="2400" dirty="0">
                <a:solidFill>
                  <a:srgbClr val="003366"/>
                </a:solidFill>
              </a:rPr>
              <a:t>メッシュで時間ごとの各属性（性別・年代）の流動人口（推計値）をご利用可能</a:t>
            </a:r>
            <a:endParaRPr lang="en-US" altLang="ja-JP" sz="2400" dirty="0">
              <a:solidFill>
                <a:srgbClr val="003366"/>
              </a:solidFill>
            </a:endParaRPr>
          </a:p>
          <a:p>
            <a:pPr marL="342900" indent="-342900">
              <a:buFont typeface="Wingdings" panose="05000000000000000000" pitchFamily="2" charset="2"/>
              <a:buChar char="u"/>
            </a:pPr>
            <a:endParaRPr lang="en-US" altLang="ja-JP" sz="2400" dirty="0">
              <a:solidFill>
                <a:srgbClr val="003366"/>
              </a:solidFill>
            </a:endParaRPr>
          </a:p>
          <a:p>
            <a:pPr marL="342900" indent="-342900">
              <a:buFont typeface="Wingdings" panose="05000000000000000000" pitchFamily="2" charset="2"/>
              <a:buChar char="u"/>
            </a:pPr>
            <a:r>
              <a:rPr kumimoji="1" lang="ja-JP" altLang="en-US" sz="2400" dirty="0">
                <a:solidFill>
                  <a:srgbClr val="003366"/>
                </a:solidFill>
              </a:rPr>
              <a:t>メッシュ型は市区町村単位、ポイント型は</a:t>
            </a:r>
            <a:r>
              <a:rPr kumimoji="1" lang="en-US" altLang="ja-JP" sz="2400" dirty="0">
                <a:solidFill>
                  <a:srgbClr val="003366"/>
                </a:solidFill>
              </a:rPr>
              <a:t>1UU</a:t>
            </a:r>
            <a:r>
              <a:rPr kumimoji="1" lang="ja-JP" altLang="en-US" sz="2400" dirty="0">
                <a:solidFill>
                  <a:srgbClr val="003366"/>
                </a:solidFill>
              </a:rPr>
              <a:t>より販売</a:t>
            </a:r>
          </a:p>
        </p:txBody>
      </p:sp>
    </p:spTree>
    <p:extLst>
      <p:ext uri="{BB962C8B-B14F-4D97-AF65-F5344CB8AC3E}">
        <p14:creationId xmlns:p14="http://schemas.microsoft.com/office/powerpoint/2010/main" val="3896280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BA7AD3-041C-4289-BAE5-989D0F20693A}"/>
              </a:ext>
            </a:extLst>
          </p:cNvPr>
          <p:cNvSpPr>
            <a:spLocks noGrp="1"/>
          </p:cNvSpPr>
          <p:nvPr>
            <p:ph type="title"/>
          </p:nvPr>
        </p:nvSpPr>
        <p:spPr>
          <a:xfrm>
            <a:off x="380911" y="679827"/>
            <a:ext cx="11428592" cy="571504"/>
          </a:xfrm>
        </p:spPr>
        <p:txBody>
          <a:bodyPr/>
          <a:lstStyle/>
          <a:p>
            <a:r>
              <a:rPr kumimoji="1" lang="ja-JP" altLang="en-US" dirty="0"/>
              <a:t>その他　データコンテンツ</a:t>
            </a:r>
          </a:p>
        </p:txBody>
      </p:sp>
      <p:sp>
        <p:nvSpPr>
          <p:cNvPr id="3" name="スライド番号プレースホルダー 2">
            <a:extLst>
              <a:ext uri="{FF2B5EF4-FFF2-40B4-BE49-F238E27FC236}">
                <a16:creationId xmlns:a16="http://schemas.microsoft.com/office/drawing/2014/main" id="{7FB9D86D-B3B6-4E3D-8898-00AB00AA8A80}"/>
              </a:ext>
            </a:extLst>
          </p:cNvPr>
          <p:cNvSpPr>
            <a:spLocks noGrp="1"/>
          </p:cNvSpPr>
          <p:nvPr>
            <p:ph type="sldNum" sz="quarter" idx="12"/>
          </p:nvPr>
        </p:nvSpPr>
        <p:spPr/>
        <p:txBody>
          <a:bodyPr/>
          <a:lstStyle/>
          <a:p>
            <a:fld id="{B66D8D73-5CCF-4F61-B888-3E7B558CA84A}" type="slidenum">
              <a:rPr lang="ja-JP" altLang="en-US" smtClean="0"/>
              <a:pPr/>
              <a:t>6</a:t>
            </a:fld>
            <a:endParaRPr lang="ja-JP" altLang="en-US" dirty="0"/>
          </a:p>
        </p:txBody>
      </p:sp>
      <p:sp>
        <p:nvSpPr>
          <p:cNvPr id="4" name="コンテンツ プレースホルダー 3">
            <a:extLst>
              <a:ext uri="{FF2B5EF4-FFF2-40B4-BE49-F238E27FC236}">
                <a16:creationId xmlns:a16="http://schemas.microsoft.com/office/drawing/2014/main" id="{75E87BE0-4EE1-49E9-814C-C412B7BD38A2}"/>
              </a:ext>
            </a:extLst>
          </p:cNvPr>
          <p:cNvSpPr>
            <a:spLocks noGrp="1"/>
          </p:cNvSpPr>
          <p:nvPr>
            <p:ph sz="quarter" idx="13"/>
          </p:nvPr>
        </p:nvSpPr>
        <p:spPr/>
        <p:txBody>
          <a:bodyPr>
            <a:normAutofit/>
          </a:bodyPr>
          <a:lstStyle/>
          <a:p>
            <a:pPr marL="0" indent="0">
              <a:buNone/>
            </a:pPr>
            <a:r>
              <a:rPr lang="ja-JP" altLang="en-US" sz="2400" dirty="0"/>
              <a:t>下記の</a:t>
            </a:r>
            <a:r>
              <a:rPr lang="en-US" altLang="ja-JP" sz="2400" dirty="0"/>
              <a:t>ESRI</a:t>
            </a:r>
            <a:r>
              <a:rPr lang="ja-JP" altLang="en-US" sz="2400" dirty="0"/>
              <a:t>ジャパン が運営する</a:t>
            </a:r>
            <a:r>
              <a:rPr lang="en-US" altLang="ja-JP" sz="2400" dirty="0"/>
              <a:t>GIS</a:t>
            </a:r>
            <a:r>
              <a:rPr lang="ja-JP" altLang="en-US" sz="2400" dirty="0"/>
              <a:t>データストアでは、</a:t>
            </a:r>
            <a:r>
              <a:rPr lang="en-US" altLang="ja-JP" sz="2400" dirty="0"/>
              <a:t>GIS </a:t>
            </a:r>
            <a:r>
              <a:rPr lang="ja-JP" altLang="en-US" sz="2400" dirty="0"/>
              <a:t>で活用できるさまざまなジャンルのデータをご紹介しております。</a:t>
            </a:r>
            <a:endParaRPr lang="en-US" altLang="ja-JP" sz="2400" dirty="0"/>
          </a:p>
          <a:p>
            <a:pPr marL="0" indent="0">
              <a:buNone/>
            </a:pPr>
            <a:r>
              <a:rPr kumimoji="1" lang="ja-JP" altLang="en-US" sz="2400" dirty="0"/>
              <a:t>お気軽に御見積りや製品詳細についてお問い合わせください。</a:t>
            </a:r>
          </a:p>
        </p:txBody>
      </p:sp>
      <p:sp>
        <p:nvSpPr>
          <p:cNvPr id="5" name="テキスト プレースホルダー 4">
            <a:extLst>
              <a:ext uri="{FF2B5EF4-FFF2-40B4-BE49-F238E27FC236}">
                <a16:creationId xmlns:a16="http://schemas.microsoft.com/office/drawing/2014/main" id="{88880D8F-24F3-4BA5-AA64-CADD8CDDF5DD}"/>
              </a:ext>
            </a:extLst>
          </p:cNvPr>
          <p:cNvSpPr>
            <a:spLocks noGrp="1"/>
          </p:cNvSpPr>
          <p:nvPr>
            <p:ph type="body" sz="quarter" idx="14"/>
          </p:nvPr>
        </p:nvSpPr>
        <p:spPr>
          <a:xfrm>
            <a:off x="7535366" y="3260698"/>
            <a:ext cx="4752528" cy="960390"/>
          </a:xfrm>
        </p:spPr>
        <p:txBody>
          <a:bodyPr>
            <a:normAutofit fontScale="92500"/>
          </a:bodyPr>
          <a:lstStyle/>
          <a:p>
            <a:r>
              <a:rPr kumimoji="1" lang="en-US" altLang="ja-JP" dirty="0"/>
              <a:t>GIS</a:t>
            </a:r>
            <a:r>
              <a:rPr kumimoji="1" lang="ja-JP" altLang="en-US" dirty="0"/>
              <a:t>データストア</a:t>
            </a:r>
            <a:endParaRPr kumimoji="1" lang="en-US" altLang="ja-JP" dirty="0"/>
          </a:p>
          <a:p>
            <a:r>
              <a:rPr lang="en-US" altLang="ja-JP" sz="2200" dirty="0">
                <a:hlinkClick r:id="rId2"/>
              </a:rPr>
              <a:t>https://www.gisdata-store.biz/</a:t>
            </a:r>
            <a:endParaRPr lang="en-US" altLang="ja-JP" sz="2200" dirty="0"/>
          </a:p>
          <a:p>
            <a:endParaRPr kumimoji="1" lang="ja-JP" altLang="en-US" dirty="0"/>
          </a:p>
        </p:txBody>
      </p:sp>
      <p:pic>
        <p:nvPicPr>
          <p:cNvPr id="6" name="図 5">
            <a:extLst>
              <a:ext uri="{FF2B5EF4-FFF2-40B4-BE49-F238E27FC236}">
                <a16:creationId xmlns:a16="http://schemas.microsoft.com/office/drawing/2014/main" id="{33818EAF-11E3-4D87-B5A4-7D7996EBC8EF}"/>
              </a:ext>
            </a:extLst>
          </p:cNvPr>
          <p:cNvPicPr>
            <a:picLocks noChangeAspect="1"/>
          </p:cNvPicPr>
          <p:nvPr/>
        </p:nvPicPr>
        <p:blipFill>
          <a:blip r:embed="rId3"/>
          <a:stretch>
            <a:fillRect/>
          </a:stretch>
        </p:blipFill>
        <p:spPr>
          <a:xfrm>
            <a:off x="622598" y="2774042"/>
            <a:ext cx="6781006" cy="3361648"/>
          </a:xfrm>
          <a:prstGeom prst="rect">
            <a:avLst/>
          </a:prstGeom>
        </p:spPr>
      </p:pic>
    </p:spTree>
    <p:extLst>
      <p:ext uri="{BB962C8B-B14F-4D97-AF65-F5344CB8AC3E}">
        <p14:creationId xmlns:p14="http://schemas.microsoft.com/office/powerpoint/2010/main" val="1593020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AD166A-37EA-4E9A-BAC1-B685D04B2581}"/>
              </a:ext>
            </a:extLst>
          </p:cNvPr>
          <p:cNvSpPr>
            <a:spLocks noGrp="1"/>
          </p:cNvSpPr>
          <p:nvPr>
            <p:ph type="title"/>
          </p:nvPr>
        </p:nvSpPr>
        <p:spPr/>
        <p:txBody>
          <a:bodyPr/>
          <a:lstStyle/>
          <a:p>
            <a:r>
              <a:rPr kumimoji="1" lang="ja-JP" altLang="en-US" dirty="0"/>
              <a:t>お問い合わせ</a:t>
            </a:r>
          </a:p>
        </p:txBody>
      </p:sp>
      <p:sp>
        <p:nvSpPr>
          <p:cNvPr id="3" name="スライド番号プレースホルダー 2">
            <a:extLst>
              <a:ext uri="{FF2B5EF4-FFF2-40B4-BE49-F238E27FC236}">
                <a16:creationId xmlns:a16="http://schemas.microsoft.com/office/drawing/2014/main" id="{72076C8F-5FAE-46C1-831B-11973F57D391}"/>
              </a:ext>
            </a:extLst>
          </p:cNvPr>
          <p:cNvSpPr>
            <a:spLocks noGrp="1"/>
          </p:cNvSpPr>
          <p:nvPr>
            <p:ph type="sldNum" sz="quarter" idx="12"/>
          </p:nvPr>
        </p:nvSpPr>
        <p:spPr/>
        <p:txBody>
          <a:bodyPr/>
          <a:lstStyle/>
          <a:p>
            <a:fld id="{B66D8D73-5CCF-4F61-B888-3E7B558CA84A}" type="slidenum">
              <a:rPr lang="ja-JP" altLang="en-US" smtClean="0"/>
              <a:pPr/>
              <a:t>7</a:t>
            </a:fld>
            <a:endParaRPr lang="ja-JP" altLang="en-US" dirty="0"/>
          </a:p>
        </p:txBody>
      </p:sp>
      <p:sp>
        <p:nvSpPr>
          <p:cNvPr id="4" name="コンテンツ プレースホルダー 3">
            <a:extLst>
              <a:ext uri="{FF2B5EF4-FFF2-40B4-BE49-F238E27FC236}">
                <a16:creationId xmlns:a16="http://schemas.microsoft.com/office/drawing/2014/main" id="{FC814839-1C14-431E-B659-7242972070EA}"/>
              </a:ext>
            </a:extLst>
          </p:cNvPr>
          <p:cNvSpPr>
            <a:spLocks noGrp="1"/>
          </p:cNvSpPr>
          <p:nvPr>
            <p:ph sz="quarter" idx="13"/>
          </p:nvPr>
        </p:nvSpPr>
        <p:spPr>
          <a:xfrm>
            <a:off x="380991" y="1628800"/>
            <a:ext cx="11428512" cy="4635516"/>
          </a:xfrm>
        </p:spPr>
        <p:txBody>
          <a:bodyPr>
            <a:normAutofit/>
          </a:bodyPr>
          <a:lstStyle/>
          <a:p>
            <a:pPr marL="0" indent="0">
              <a:buNone/>
            </a:pPr>
            <a:r>
              <a:rPr kumimoji="1" lang="en-US" altLang="ja-JP" dirty="0"/>
              <a:t>ESRI</a:t>
            </a:r>
            <a:r>
              <a:rPr kumimoji="1" lang="ja-JP" altLang="en-US" dirty="0"/>
              <a:t>ジャパン株式会社</a:t>
            </a:r>
            <a:endParaRPr kumimoji="1" lang="en-US" altLang="ja-JP" dirty="0"/>
          </a:p>
          <a:p>
            <a:pPr marL="0" indent="0">
              <a:buNone/>
            </a:pPr>
            <a:r>
              <a:rPr lang="ja-JP" altLang="en-US" dirty="0"/>
              <a:t>教育機関窓口：</a:t>
            </a:r>
            <a:r>
              <a:rPr lang="en-US" altLang="ja-JP" dirty="0">
                <a:hlinkClick r:id="rId2"/>
              </a:rPr>
              <a:t>education@esrij.com</a:t>
            </a:r>
            <a:endParaRPr lang="en-US" altLang="ja-JP" dirty="0"/>
          </a:p>
          <a:p>
            <a:pPr marL="0" indent="0">
              <a:buNone/>
            </a:pPr>
            <a:r>
              <a:rPr lang="ja-JP" altLang="en-US" dirty="0"/>
              <a:t>電話：</a:t>
            </a:r>
            <a:r>
              <a:rPr lang="en-US" altLang="ja-JP" dirty="0"/>
              <a:t>03-3222-3941</a:t>
            </a:r>
          </a:p>
          <a:p>
            <a:pPr marL="0" indent="0">
              <a:buNone/>
            </a:pPr>
            <a:endParaRPr kumimoji="1" lang="en-US" altLang="ja-JP" dirty="0"/>
          </a:p>
          <a:p>
            <a:pPr marL="0" indent="0">
              <a:buNone/>
            </a:pPr>
            <a:endParaRPr lang="en-US" altLang="ja-JP" sz="1800" b="0" dirty="0"/>
          </a:p>
          <a:p>
            <a:pPr marL="0" indent="0">
              <a:buNone/>
            </a:pPr>
            <a:endParaRPr lang="en-US" altLang="ja-JP" sz="1800" b="0" dirty="0"/>
          </a:p>
          <a:p>
            <a:pPr marL="0" indent="0">
              <a:buNone/>
            </a:pPr>
            <a:endParaRPr lang="en-US" altLang="ja-JP" sz="1800" b="0" dirty="0"/>
          </a:p>
          <a:p>
            <a:pPr marL="0" indent="0">
              <a:buNone/>
            </a:pPr>
            <a:endParaRPr lang="en-US" altLang="ja-JP" sz="1800" b="0" dirty="0"/>
          </a:p>
          <a:p>
            <a:pPr marL="0" indent="0">
              <a:buNone/>
            </a:pPr>
            <a:r>
              <a:rPr lang="en-US" altLang="ja-JP" sz="1800" b="0" dirty="0"/>
              <a:t>※</a:t>
            </a:r>
            <a:r>
              <a:rPr lang="ja-JP" altLang="en-US" sz="1800" b="0" dirty="0"/>
              <a:t>東京での緊急事態宣言が解除されてもしばらくの間、</a:t>
            </a:r>
            <a:r>
              <a:rPr lang="ja-JP" altLang="ja-JP" sz="1800" b="0" dirty="0"/>
              <a:t>新型コロナウイルス感染症の感染拡大防止と安全確保の観点から、社員の在宅勤務や時差出勤等による感染拡大防止策を継続</a:t>
            </a:r>
            <a:r>
              <a:rPr lang="ja-JP" altLang="en-US" sz="1800" b="0" dirty="0"/>
              <a:t>しております</a:t>
            </a:r>
            <a:r>
              <a:rPr lang="ja-JP" altLang="ja-JP" sz="1800" b="0" dirty="0"/>
              <a:t>。</a:t>
            </a:r>
            <a:r>
              <a:rPr lang="ja-JP" altLang="en-US" sz="1800" b="0" dirty="0"/>
              <a:t>お客様においてはご迷惑をおかけすること存じますが何卒宜しくお願い致します。</a:t>
            </a:r>
            <a:endParaRPr kumimoji="1" lang="ja-JP" altLang="en-US" dirty="0"/>
          </a:p>
        </p:txBody>
      </p:sp>
      <p:sp>
        <p:nvSpPr>
          <p:cNvPr id="5" name="テキスト プレースホルダー 4">
            <a:extLst>
              <a:ext uri="{FF2B5EF4-FFF2-40B4-BE49-F238E27FC236}">
                <a16:creationId xmlns:a16="http://schemas.microsoft.com/office/drawing/2014/main" id="{CB184F89-36D2-4ECB-B4FE-47A9C9AC3A30}"/>
              </a:ext>
            </a:extLst>
          </p:cNvPr>
          <p:cNvSpPr>
            <a:spLocks noGrp="1"/>
          </p:cNvSpPr>
          <p:nvPr>
            <p:ph type="body" sz="quarter" idx="14"/>
          </p:nvPr>
        </p:nvSpPr>
        <p:spPr/>
        <p:txBody>
          <a:bodyPr>
            <a:normAutofit fontScale="85000" lnSpcReduction="10000"/>
          </a:bodyPr>
          <a:lstStyle/>
          <a:p>
            <a:r>
              <a:rPr kumimoji="1" lang="ja-JP" altLang="en-US" dirty="0"/>
              <a:t>データに関する仕様、納期、お見積もりに関しまして下記までご連絡ください。</a:t>
            </a:r>
          </a:p>
        </p:txBody>
      </p:sp>
    </p:spTree>
    <p:extLst>
      <p:ext uri="{BB962C8B-B14F-4D97-AF65-F5344CB8AC3E}">
        <p14:creationId xmlns:p14="http://schemas.microsoft.com/office/powerpoint/2010/main" val="2938502001"/>
      </p:ext>
    </p:extLst>
  </p:cSld>
  <p:clrMapOvr>
    <a:masterClrMapping/>
  </p:clrMapOvr>
</p:sld>
</file>

<file path=ppt/theme/theme1.xml><?xml version="1.0" encoding="utf-8"?>
<a:theme xmlns:a="http://schemas.openxmlformats.org/drawingml/2006/main" name="2020-01-01 Esri Japan Template 2019 White01_16x9_GCF">
  <a:themeElements>
    <a:clrScheme name="ユーザー定義 11">
      <a:dk1>
        <a:sysClr val="windowText" lastClr="000000"/>
      </a:dk1>
      <a:lt1>
        <a:sysClr val="window" lastClr="FFFFFF"/>
      </a:lt1>
      <a:dk2>
        <a:srgbClr val="001446"/>
      </a:dk2>
      <a:lt2>
        <a:srgbClr val="FFFF96"/>
      </a:lt2>
      <a:accent1>
        <a:srgbClr val="1779BF"/>
      </a:accent1>
      <a:accent2>
        <a:srgbClr val="35AC46"/>
      </a:accent2>
      <a:accent3>
        <a:srgbClr val="B4CF57"/>
      </a:accent3>
      <a:accent4>
        <a:srgbClr val="DA4D1E"/>
      </a:accent4>
      <a:accent5>
        <a:srgbClr val="E29836"/>
      </a:accent5>
      <a:accent6>
        <a:srgbClr val="7F4A98"/>
      </a:accent6>
      <a:hlink>
        <a:srgbClr val="9BCDFF"/>
      </a:hlink>
      <a:folHlink>
        <a:srgbClr val="8C8C8C"/>
      </a:folHlink>
    </a:clrScheme>
    <a:fontScheme name="ESRI Japan">
      <a:majorFont>
        <a:latin typeface="メイリオ"/>
        <a:ea typeface="メイリオ"/>
        <a:cs typeface="メイリオ"/>
      </a:majorFont>
      <a:minorFont>
        <a:latin typeface="メイリオ"/>
        <a:ea typeface="メイリオ"/>
        <a:cs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sz="2400" dirty="0" smtClean="0">
            <a:solidFill>
              <a:srgbClr val="003366"/>
            </a:solidFill>
          </a:defRPr>
        </a:defPPr>
      </a:lstStyle>
    </a:txDef>
  </a:objectDefaults>
  <a:extraClrSchemeLst/>
  <a:extLst>
    <a:ext uri="{05A4C25C-085E-4340-85A3-A5531E510DB2}">
      <thm15:themeFamily xmlns:thm15="http://schemas.microsoft.com/office/thememl/2012/main" name="2021-01-01 Esri Japan Template 2021 White02_16x9_本文エンブレム無し.potx" id="{3F0CD23F-0850-4AE3-92EB-D786B09632E5}" vid="{60A83D0E-0C7C-421F-8D1C-74AFF7DECFE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5048E9D-8F78-450D-8CD1-BC3DE39767F7}">
  <ds:schemaRefs>
    <ds:schemaRef ds:uri="ESRI.ArcGIS.Mapping.OfficeIntegration.PowerPointInfo"/>
  </ds:schemaRefs>
</ds:datastoreItem>
</file>

<file path=customXml/itemProps2.xml><?xml version="1.0" encoding="utf-8"?>
<ds:datastoreItem xmlns:ds="http://schemas.openxmlformats.org/officeDocument/2006/customXml" ds:itemID="{CA75D6E2-50F0-49F8-A01C-D0755786C178}">
  <ds:schemaRefs>
    <ds:schemaRef ds:uri="ESRI.ArcGIS.Mapping.OfficeIntegration.PowerPointInfo"/>
  </ds:schemaRefs>
</ds:datastoreItem>
</file>

<file path=customXml/itemProps3.xml><?xml version="1.0" encoding="utf-8"?>
<ds:datastoreItem xmlns:ds="http://schemas.openxmlformats.org/officeDocument/2006/customXml" ds:itemID="{A2199E8E-BBF6-4F69-8576-27D669F6D53C}">
  <ds:schemaRefs>
    <ds:schemaRef ds:uri="ESRI.ArcGIS.Mapping.OfficeIntegration.PowerPointInfo"/>
  </ds:schemaRefs>
</ds:datastoreItem>
</file>

<file path=customXml/itemProps4.xml><?xml version="1.0" encoding="utf-8"?>
<ds:datastoreItem xmlns:ds="http://schemas.openxmlformats.org/officeDocument/2006/customXml" ds:itemID="{84830C51-8A93-44BC-BA64-A8B2E599F02A}">
  <ds:schemaRefs>
    <ds:schemaRef ds:uri="ESRI.ArcGIS.Mapping.OfficeIntegration.PowerPointInfo"/>
  </ds:schemaRefs>
</ds:datastoreItem>
</file>

<file path=customXml/itemProps5.xml><?xml version="1.0" encoding="utf-8"?>
<ds:datastoreItem xmlns:ds="http://schemas.openxmlformats.org/officeDocument/2006/customXml" ds:itemID="{2EBE1879-D344-4D28-9179-519406D8FE81}">
  <ds:schemaRefs>
    <ds:schemaRef ds:uri="ESRI.ArcGIS.Mapping.OfficeIntegration.PowerPointInfo"/>
  </ds:schemaRefs>
</ds:datastoreItem>
</file>

<file path=customXml/itemProps6.xml><?xml version="1.0" encoding="utf-8"?>
<ds:datastoreItem xmlns:ds="http://schemas.openxmlformats.org/officeDocument/2006/customXml" ds:itemID="{16672C3E-D22F-4FA4-9D07-31D97F1F80D2}">
  <ds:schemaRefs>
    <ds:schemaRef ds:uri="ESRI.ArcGIS.Mapping.OfficeIntegration.PowerPointInfo"/>
  </ds:schemaRefs>
</ds:datastoreItem>
</file>

<file path=customXml/itemProps7.xml><?xml version="1.0" encoding="utf-8"?>
<ds:datastoreItem xmlns:ds="http://schemas.openxmlformats.org/officeDocument/2006/customXml" ds:itemID="{D64D6234-BE3C-41EA-BECB-0F7056ACE46A}">
  <ds:schemaRefs>
    <ds:schemaRef ds:uri="ESRI.ArcGIS.Mapping.OfficeIntegration.PowerPointInfo"/>
  </ds:schemaRefs>
</ds:datastoreItem>
</file>

<file path=customXml/itemProps8.xml><?xml version="1.0" encoding="utf-8"?>
<ds:datastoreItem xmlns:ds="http://schemas.openxmlformats.org/officeDocument/2006/customXml" ds:itemID="{AB55923B-2366-4C3F-8E34-54DB028CA1EC}">
  <ds:schemaRefs>
    <ds:schemaRef ds:uri="ESRI.ArcGIS.Mapping.OfficeIntegration.PowerPointInfo"/>
  </ds:schemaRefs>
</ds:datastoreItem>
</file>

<file path=customXml/itemProps9.xml><?xml version="1.0" encoding="utf-8"?>
<ds:datastoreItem xmlns:ds="http://schemas.openxmlformats.org/officeDocument/2006/customXml" ds:itemID="{2469D014-8F31-4C93-B938-88D78A625C3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2021-01-01 Esri Japan Template 2021 White02_16x9_本文エンブレム無し</Template>
  <TotalTime>333</TotalTime>
  <Words>760</Words>
  <Application>Microsoft Office PowerPoint</Application>
  <PresentationFormat>ユーザー設定</PresentationFormat>
  <Paragraphs>71</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ＭＳ Ｐゴシック</vt:lpstr>
      <vt:lpstr>ＭＳ 明朝</vt:lpstr>
      <vt:lpstr>ヒラギノ角ゴ Pro W3</vt:lpstr>
      <vt:lpstr>メイリオ</vt:lpstr>
      <vt:lpstr>Calibri</vt:lpstr>
      <vt:lpstr>Wingdings</vt:lpstr>
      <vt:lpstr>2020-01-01 Esri Japan Template 2019 White01_16x9_GCF</vt:lpstr>
      <vt:lpstr>教育機関ユーザー様向け データキャンペーンのご案内</vt:lpstr>
      <vt:lpstr>教育機関ユーザー様向けデータキャンペーンのご案内</vt:lpstr>
      <vt:lpstr>国際航業株式会社</vt:lpstr>
      <vt:lpstr>おすすめデータピックアップ</vt:lpstr>
      <vt:lpstr>おすすめデータピックアップ</vt:lpstr>
      <vt:lpstr>その他　データコンテンツ</vt:lpstr>
      <vt:lpstr>お問い合わせ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教育機関のユーザー様向け データキャンペーン</dc:title>
  <dc:creator>EJ 土田 雅代/TSUCHIDA Masayo</dc:creator>
  <cp:lastModifiedBy>EJ 大島 由莉/OSHIMA Yuri</cp:lastModifiedBy>
  <cp:revision>20</cp:revision>
  <dcterms:created xsi:type="dcterms:W3CDTF">2021-01-12T01:12:08Z</dcterms:created>
  <dcterms:modified xsi:type="dcterms:W3CDTF">2021-10-01T02:36:19Z</dcterms:modified>
</cp:coreProperties>
</file>