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733" r:id="rId111"/>
    <p:sldMasterId id="2147485226" r:id="rId112"/>
    <p:sldMasterId id="2147485399" r:id="rId113"/>
  </p:sldMasterIdLst>
  <p:notesMasterIdLst>
    <p:notesMasterId r:id="rId116"/>
  </p:notesMasterIdLst>
  <p:handoutMasterIdLst>
    <p:handoutMasterId r:id="rId117"/>
  </p:handoutMasterIdLst>
  <p:sldIdLst>
    <p:sldId id="703" r:id="rId114"/>
    <p:sldId id="704" r:id="rId1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b="1" kern="1200">
        <a:solidFill>
          <a:srgbClr val="FFFFFF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">
          <p15:clr>
            <a:srgbClr val="A4A3A4"/>
          </p15:clr>
        </p15:guide>
        <p15:guide id="2" orient="horz" pos="3864">
          <p15:clr>
            <a:srgbClr val="A4A3A4"/>
          </p15:clr>
        </p15:guide>
        <p15:guide id="3" pos="576">
          <p15:clr>
            <a:srgbClr val="A4A3A4"/>
          </p15:clr>
        </p15:guide>
        <p15:guide id="4" pos="51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720"/>
    <a:srgbClr val="21AD24"/>
    <a:srgbClr val="820000"/>
    <a:srgbClr val="CCFF99"/>
    <a:srgbClr val="FF9933"/>
    <a:srgbClr val="FDFF69"/>
    <a:srgbClr val="DEE062"/>
    <a:srgbClr val="FFFFE7"/>
    <a:srgbClr val="0033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0" autoAdjust="0"/>
    <p:restoredTop sz="65655" autoAdjust="0"/>
  </p:normalViewPr>
  <p:slideViewPr>
    <p:cSldViewPr snapToGrid="0">
      <p:cViewPr varScale="1">
        <p:scale>
          <a:sx n="49" d="100"/>
          <a:sy n="49" d="100"/>
        </p:scale>
        <p:origin x="-1656" y="-114"/>
      </p:cViewPr>
      <p:guideLst>
        <p:guide orient="horz" pos="432"/>
        <p:guide orient="horz" pos="3864"/>
        <p:guide pos="576"/>
        <p:guide pos="5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96" y="-3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handoutMaster" Target="handoutMasters/handoutMaster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2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Master" Target="slideMasters/slideMaster3.xml"/><Relationship Id="rId118" Type="http://schemas.openxmlformats.org/officeDocument/2006/relationships/presProps" Target="presProps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slide" Target="slides/slide1.xml"/><Relationship Id="rId119" Type="http://schemas.openxmlformats.org/officeDocument/2006/relationships/viewProps" Target="viewProps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slide" Target="slides/slide2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notesMaster" Target="notesMasters/notes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Master" Target="slideMasters/slideMaster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fld id="{E6FE9414-BFAE-4BDE-9079-418179242A5C}" type="datetime1">
              <a:rPr lang="en-US"/>
              <a:pPr>
                <a:defRPr/>
              </a:pPr>
              <a:t>6/29/2015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fld id="{0E6B187B-03A6-4B7E-8E3E-CEF742CA7A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7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7768"/>
            <a:ext cx="5140960" cy="41559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8"/>
            <a:ext cx="3037840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773958"/>
            <a:ext cx="3037840" cy="462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u="sng">
                <a:solidFill>
                  <a:schemeClr val="tx1"/>
                </a:solidFill>
                <a:effectLst/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1pPr>
          </a:lstStyle>
          <a:p>
            <a:pPr>
              <a:defRPr/>
            </a:pPr>
            <a:fld id="{3BD3375A-52E1-4A80-8080-62AEC9B38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14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このパワー ポイントを使って、組織専用サイト ホームページのバナー画像を作成できます。「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組織サイト用バナー テンプレート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大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 を使用すると、以下の手順で大きいバナー画像を作成できます。</a:t>
            </a:r>
            <a:r>
              <a:rPr lang="en-US" sz="1000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小さいバナー画像を作成したい場合は、「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組織サイト用バナー テンプレート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小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 を使用してください。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1000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画像をこのスライドに追加し、</a:t>
            </a: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紫色の長方形の上に配置し</a:t>
            </a:r>
            <a:r>
              <a:rPr lang="ja-JP" altLang="en-US" sz="1000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ます。</a:t>
            </a:r>
            <a:endParaRPr lang="en-US" altLang="ja-JP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</a:t>
            </a:r>
            <a:r>
              <a:rPr lang="en-US" altLang="ja-JP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画像サイズは、</a:t>
            </a:r>
            <a:r>
              <a:rPr lang="en-US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960 </a:t>
            </a:r>
            <a:r>
              <a:rPr lang="ja-JP" altLang="en-US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b="1" i="1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r>
              <a:rPr lang="en-US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470 </a:t>
            </a:r>
            <a:r>
              <a:rPr lang="ja-JP" altLang="en-US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ピクセル</a:t>
            </a:r>
            <a:r>
              <a:rPr lang="en-US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25.4</a:t>
            </a:r>
            <a:r>
              <a:rPr lang="ja-JP" alt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ｘ </a:t>
            </a:r>
            <a:r>
              <a:rPr lang="en-US" altLang="ja-JP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12.44 </a:t>
            </a:r>
            <a:r>
              <a:rPr 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cm)</a:t>
            </a:r>
            <a:r>
              <a:rPr lang="ja-JP" altLang="en-US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である必要があります。</a:t>
            </a:r>
            <a:r>
              <a:rPr 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スライド内の長方形は</a:t>
            </a:r>
            <a:r>
              <a:rPr lang="en-US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25.4</a:t>
            </a:r>
            <a:r>
              <a:rPr lang="ja-JP" alt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ｘ </a:t>
            </a:r>
            <a:r>
              <a:rPr lang="en-US" altLang="ja-JP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12.44 cm </a:t>
            </a:r>
            <a:r>
              <a:rPr lang="ja-JP" altLang="en-US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で作成されています。</a:t>
            </a:r>
            <a:endParaRPr lang="en-US" altLang="ja-JP" sz="1000" i="1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i="1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画像を右クリック → </a:t>
            </a:r>
            <a:r>
              <a:rPr lang="en-US" altLang="ja-JP" sz="1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最背面へ移動</a:t>
            </a:r>
            <a:r>
              <a:rPr lang="en-US" altLang="ja-JP" sz="1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1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紫色の長方形は削除します。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「組織サイト名」 テキスト ボックスを選択します。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「組織サイト名」 の文字を削除し、自分の組織サイト名を入力します。文字のフォント、色、位置などを調整します。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「組織サイト名サブタイトル」テキスト ボックスにも同様に文字を入力します。サブタイトルが不要な場合は、テキスト ボックスを削除します。</a:t>
            </a:r>
            <a:endParaRPr lang="en-US" altLang="ja-JP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「半透明部分」の文字を削除します。「</a:t>
            </a: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半透明部分」テキスト ボックスは、ギャラリー リボン上に表示されるアイテムの名前が読みやすくなるように、背景画像の下部に配置されています。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b="0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注</a:t>
            </a:r>
            <a:r>
              <a:rPr lang="en-US" altLang="ja-JP" sz="1000" b="0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000" b="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「半透明部分」テキスト ボックスは、</a:t>
            </a:r>
            <a:r>
              <a:rPr lang="en-US" altLang="ja-JP" sz="1000" b="1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960</a:t>
            </a:r>
            <a:r>
              <a:rPr lang="ja-JP" altLang="en-US" sz="1000" b="1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ｘ </a:t>
            </a:r>
            <a:r>
              <a:rPr lang="en-US" altLang="ja-JP" sz="1000" b="1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55 </a:t>
            </a:r>
            <a:r>
              <a:rPr lang="ja-JP" altLang="en-US" sz="1000" b="1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ピクセル</a:t>
            </a:r>
            <a:r>
              <a:rPr lang="en-US" altLang="ja-JP" sz="1000" b="1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b="0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(13.33 </a:t>
            </a:r>
            <a:r>
              <a:rPr lang="ja-JP" altLang="en-US" sz="1000" b="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ｘ </a:t>
            </a:r>
            <a:r>
              <a:rPr lang="en-US" altLang="ja-JP" sz="1000" b="0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0.76 </a:t>
            </a:r>
            <a:r>
              <a:rPr lang="ja-JP" altLang="en-US" sz="1000" b="0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インチ</a:t>
            </a:r>
            <a:r>
              <a:rPr lang="en-US" altLang="ja-JP" sz="1000" b="0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 </a:t>
            </a:r>
            <a:r>
              <a:rPr lang="ja-JP" altLang="en-US" sz="1000" b="0" i="1" baseline="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1000" b="1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透過率</a:t>
            </a:r>
            <a:r>
              <a:rPr lang="en-US" altLang="ja-JP" sz="1000" b="1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75%</a:t>
            </a:r>
            <a:r>
              <a:rPr lang="ja-JP" altLang="en-US" sz="1000" b="1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b="0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で設定されています</a:t>
            </a:r>
            <a:r>
              <a:rPr lang="ja-JP" altLang="en-US" sz="1000" b="0" i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半透明部分」テキスト ボックス自体が不要な場合は、テキスト ボックスを削除してください。</a:t>
            </a:r>
            <a:endParaRPr lang="en-US" altLang="ja-JP" sz="1000" i="1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画像とテキスト ボックスをすべて選択して右クリック → 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グループ化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グループ化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00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選択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ja-JP" altLang="en-US" sz="100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グループ化したバナーを右クリック → 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図として保存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を選択します。</a:t>
            </a:r>
            <a:endParaRPr lang="en-US" altLang="ja-JP" sz="1000" baseline="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en-US" altLang="ja-JP" sz="1000" baseline="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ja-JP" altLang="en-US" sz="1000" b="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ファイル名を入力し、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ファイルの種類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lang="ja-JP" altLang="en-US" sz="1000" b="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 </a:t>
            </a:r>
            <a:r>
              <a:rPr 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JPEG 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ファイル交換形式 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(*.jpg)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b="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にします。</a:t>
            </a:r>
            <a:r>
              <a:rPr lang="en-US" sz="1000" b="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indent="0">
              <a:buFontTx/>
              <a:buNone/>
            </a:pPr>
            <a:endParaRPr lang="en-US" sz="1000" b="0" baseline="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buFontTx/>
              <a:buNone/>
            </a:pPr>
            <a:endParaRPr lang="en-US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9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組織サイト用バナー テンプレート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小</a:t>
            </a:r>
            <a:r>
              <a:rPr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 を使用すると、組織サイトのホームページの上部に表示するバナーを作成できます。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ja-JP" altLang="en-US" sz="1000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画像をこのスライドに追加し、</a:t>
            </a: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紫色の長方形の上に配置し</a:t>
            </a:r>
            <a:r>
              <a:rPr lang="ja-JP" altLang="en-US" sz="1000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ます。</a:t>
            </a:r>
            <a:endParaRPr lang="en-US" altLang="ja-JP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00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注</a:t>
            </a:r>
            <a:r>
              <a:rPr lang="en-US" altLang="ja-JP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画像サイズは、</a:t>
            </a:r>
            <a:r>
              <a:rPr lang="en-US" altLang="ja-JP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960 </a:t>
            </a:r>
            <a:r>
              <a:rPr lang="ja-JP" altLang="en-US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b="1" i="1" dirty="0" err="1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ｘ</a:t>
            </a:r>
            <a:r>
              <a:rPr lang="en-US" altLang="ja-JP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180 </a:t>
            </a:r>
            <a:r>
              <a:rPr lang="ja-JP" altLang="en-US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ピクセル</a:t>
            </a:r>
            <a:r>
              <a:rPr lang="en-US" altLang="ja-JP" sz="1000" b="1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(25.4 </a:t>
            </a:r>
            <a:r>
              <a:rPr lang="ja-JP" alt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ｘ </a:t>
            </a:r>
            <a:r>
              <a:rPr lang="en-US" altLang="ja-JP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4.76 cm)</a:t>
            </a:r>
            <a:r>
              <a:rPr lang="ja-JP" altLang="en-US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である必要があります。</a:t>
            </a:r>
            <a:r>
              <a:rPr lang="en-US" altLang="ja-JP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スライド内の長方形は</a:t>
            </a:r>
            <a:r>
              <a:rPr lang="en-US" altLang="ja-JP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25.4 </a:t>
            </a:r>
            <a:r>
              <a:rPr lang="ja-JP" altLang="en-US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ｘ </a:t>
            </a:r>
            <a:r>
              <a:rPr lang="en-US" altLang="ja-JP" sz="1000" i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4.76 cm </a:t>
            </a:r>
            <a:r>
              <a:rPr lang="ja-JP" altLang="en-US" sz="1000" i="1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で作成されています。</a:t>
            </a:r>
            <a:endParaRPr lang="en-US" altLang="ja-JP" sz="1000" i="1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i="1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画像を右クリック → </a:t>
            </a:r>
            <a:r>
              <a:rPr lang="en-US" altLang="ja-JP" sz="1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最背面へ移動</a:t>
            </a:r>
            <a:r>
              <a:rPr lang="en-US" altLang="ja-JP" sz="1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1000" b="1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紫色の長方形は削除します。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「組織サイト名」 テキスト ボックスを選択します。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「組織サイト名」 の文字を削除し、自分の組織サイト名を入力します。文字のフォント、色、位置などを調整します。</a:t>
            </a: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baseline="0" dirty="0" smtClean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「組織サイト名サブタイトル」テキスト ボックスにも同様に文字を入力します。サブタイトルが不要な場合は、テキスト ボックスを削除します。</a:t>
            </a:r>
            <a:endParaRPr lang="en-US" altLang="ja-JP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lang="en-US" altLang="ja-JP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画像とテキスト ボックスをすべて選択して右クリック → 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グループ化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 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グループ化</a:t>
            </a:r>
            <a:r>
              <a:rPr lang="en-US" altLang="ja-JP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1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100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選択</a:t>
            </a:r>
            <a:r>
              <a:rPr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en-US" altLang="ja-JP" sz="10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ja-JP" altLang="en-US" sz="100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グループ化したバナーを右クリック → 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図として保存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を選択します。</a:t>
            </a:r>
            <a:endParaRPr lang="en-US" altLang="ja-JP" sz="1000" baseline="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lang="en-US" altLang="ja-JP" sz="1000" baseline="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lang="ja-JP" altLang="en-US" sz="1000" b="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ファイル名を入力し、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ファイルの種類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lang="ja-JP" altLang="en-US" sz="1000" b="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 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JPEG 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ファイル交換形式 </a:t>
            </a:r>
            <a:r>
              <a:rPr lang="en-US" altLang="ja-JP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(*.jpg)</a:t>
            </a:r>
            <a:r>
              <a:rPr lang="ja-JP" altLang="en-US" sz="1000" b="1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1000" b="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にします。</a:t>
            </a:r>
            <a:r>
              <a:rPr lang="en-US" altLang="ja-JP" sz="1000" b="0" baseline="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1000" baseline="0" dirty="0" smtClean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Tx/>
              <a:buNone/>
            </a:pPr>
            <a:endParaRPr lang="en-US" altLang="ja-JP" sz="1000" b="0" baseline="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>
              <a:solidFill>
                <a:schemeClr val="tx2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D3375A-52E1-4A80-8080-62AEC9B38C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93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ri logo_ppt_520px.png"/>
          <p:cNvPicPr>
            <a:picLocks noChangeAspect="1"/>
          </p:cNvPicPr>
          <p:nvPr userDrawn="1"/>
        </p:nvPicPr>
        <p:blipFill>
          <a:blip r:embed="rId2"/>
          <a:srcRect r="-11670" b="12286"/>
          <a:stretch>
            <a:fillRect/>
          </a:stretch>
        </p:blipFill>
        <p:spPr bwMode="auto">
          <a:xfrm>
            <a:off x="6350000" y="5210175"/>
            <a:ext cx="279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0" y="1515176"/>
            <a:ext cx="6350000" cy="1270000"/>
          </a:xfrm>
        </p:spPr>
        <p:txBody>
          <a:bodyPr anchor="b"/>
          <a:lstStyle>
            <a:lvl1pPr algn="ctr">
              <a:defRPr sz="3000" spc="1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0" y="3200400"/>
            <a:ext cx="6350000" cy="753534"/>
          </a:xfrm>
        </p:spPr>
        <p:txBody>
          <a:bodyPr/>
          <a:lstStyle>
            <a:lvl1pPr marL="0" indent="0" algn="ct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sri logo_ppt_520px.png"/>
          <p:cNvPicPr>
            <a:picLocks noChangeAspect="1"/>
          </p:cNvPicPr>
          <p:nvPr userDrawn="1"/>
        </p:nvPicPr>
        <p:blipFill>
          <a:blip r:embed="rId2"/>
          <a:srcRect r="-11670" b="12286"/>
          <a:stretch>
            <a:fillRect/>
          </a:stretch>
        </p:blipFill>
        <p:spPr bwMode="auto">
          <a:xfrm>
            <a:off x="6350000" y="5210175"/>
            <a:ext cx="279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10CorpPPT4x3_bg_esri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hidden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43584"/>
            <a:ext cx="7315200" cy="34747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1947672"/>
            <a:ext cx="66294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ri logo_ppt_520px.png"/>
          <p:cNvPicPr>
            <a:picLocks noChangeAspect="1"/>
          </p:cNvPicPr>
          <p:nvPr userDrawn="1"/>
        </p:nvPicPr>
        <p:blipFill>
          <a:blip r:embed="rId2"/>
          <a:srcRect r="-11670" b="12286"/>
          <a:stretch>
            <a:fillRect/>
          </a:stretch>
        </p:blipFill>
        <p:spPr bwMode="auto">
          <a:xfrm>
            <a:off x="6350000" y="5210175"/>
            <a:ext cx="279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0" y="1515176"/>
            <a:ext cx="6350000" cy="1270000"/>
          </a:xfrm>
        </p:spPr>
        <p:txBody>
          <a:bodyPr anchor="b"/>
          <a:lstStyle>
            <a:lvl1pPr algn="ctr">
              <a:defRPr sz="3000" spc="1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7000" y="3200400"/>
            <a:ext cx="6350000" cy="753534"/>
          </a:xfrm>
        </p:spPr>
        <p:txBody>
          <a:bodyPr/>
          <a:lstStyle>
            <a:lvl1pPr marL="0" indent="0" algn="ctr">
              <a:buFontTx/>
              <a:buNone/>
              <a:defRPr sz="2000" b="0" i="0" spc="10" baseline="0"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Sub Title or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3900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nner_gradi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444750"/>
            <a:ext cx="825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000" y="2544064"/>
            <a:ext cx="6350000" cy="966788"/>
          </a:xfrm>
        </p:spPr>
        <p:txBody>
          <a:bodyPr anchor="ctr"/>
          <a:lstStyle>
            <a:lvl1pPr algn="ctr">
              <a:def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1141413"/>
            <a:ext cx="9144000" cy="5486400"/>
            <a:chOff x="0" y="685800"/>
            <a:chExt cx="9144000" cy="5486400"/>
          </a:xfrm>
        </p:grpSpPr>
        <p:cxnSp>
          <p:nvCxnSpPr>
            <p:cNvPr id="6" name="Straight Connector 5"/>
            <p:cNvCxnSpPr/>
            <p:nvPr userDrawn="1"/>
          </p:nvCxnSpPr>
          <p:spPr bwMode="auto">
            <a:xfrm>
              <a:off x="54864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201168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347472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493776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>
              <a:off x="640080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7863840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10800000">
              <a:off x="0" y="517128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10800000">
              <a:off x="0" y="400976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10800000">
              <a:off x="0" y="284824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rot="10800000">
              <a:off x="0" y="168672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30196"/>
            </a:scheme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 dirty="0">
              <a:solidFill>
                <a:srgbClr val="04617B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7" name="Picture 15" descr="WorldMapBg_hue.png"/>
          <p:cNvPicPr>
            <a:picLocks noChangeAspect="1"/>
          </p:cNvPicPr>
          <p:nvPr/>
        </p:nvPicPr>
        <p:blipFill>
          <a:blip r:embed="rId2"/>
          <a:srcRect l="9821" r="9821" b="24535"/>
          <a:stretch>
            <a:fillRect/>
          </a:stretch>
        </p:blipFill>
        <p:spPr bwMode="auto">
          <a:xfrm>
            <a:off x="0" y="0"/>
            <a:ext cx="9144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eader-bann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634221copy_demo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38150" y="695325"/>
            <a:ext cx="5930900" cy="5870575"/>
            <a:chOff x="437931" y="695202"/>
            <a:chExt cx="5931335" cy="5870448"/>
          </a:xfrm>
        </p:grpSpPr>
        <p:cxnSp>
          <p:nvCxnSpPr>
            <p:cNvPr id="6" name="Straight Connector 5"/>
            <p:cNvCxnSpPr/>
            <p:nvPr userDrawn="1"/>
          </p:nvCxnSpPr>
          <p:spPr bwMode="auto">
            <a:xfrm>
              <a:off x="548429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2072541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596653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5120764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" name="Picture 13" descr="header-banner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1876425"/>
            <a:ext cx="76200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3401568" y="2414401"/>
            <a:ext cx="4828032" cy="274320"/>
          </a:xfrm>
        </p:spPr>
        <p:txBody>
          <a:bodyPr anchor="b"/>
          <a:lstStyle>
            <a:lvl1pPr algn="r">
              <a:buFontTx/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0" y="1918809"/>
            <a:ext cx="4826000" cy="509690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eader-bann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9214"/>
            <a:ext cx="7315200" cy="482600"/>
          </a:xfrm>
        </p:spPr>
        <p:txBody>
          <a:bodyPr/>
          <a:lstStyle>
            <a:lvl1pPr algn="l"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sri logo_ppt_520px.png"/>
          <p:cNvPicPr>
            <a:picLocks noChangeAspect="1"/>
          </p:cNvPicPr>
          <p:nvPr userDrawn="1"/>
        </p:nvPicPr>
        <p:blipFill>
          <a:blip r:embed="rId2"/>
          <a:srcRect r="-11670" b="12286"/>
          <a:stretch>
            <a:fillRect/>
          </a:stretch>
        </p:blipFill>
        <p:spPr bwMode="auto">
          <a:xfrm>
            <a:off x="6350000" y="5210175"/>
            <a:ext cx="279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2010CorpPPT4x3_bg_esri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56660B-7F4D-4A93-AC08-6105F7CDD280}" type="datetimeFigureOut">
              <a:rPr lang="en-US"/>
              <a:pPr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625E840-C967-4C40-B517-FC4810741E7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_gradient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4750"/>
            <a:ext cx="8229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505456"/>
            <a:ext cx="7086600" cy="1028700"/>
          </a:xfrm>
        </p:spPr>
        <p:txBody>
          <a:bodyPr anchor="ctr">
            <a:noAutofit/>
          </a:bodyPr>
          <a:lstStyle>
            <a:lvl1pPr algn="ctr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600" b="1" i="0" kern="1200" cap="none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737690"/>
            <a:ext cx="6400800" cy="320040"/>
          </a:xfrm>
        </p:spPr>
        <p:txBody>
          <a:bodyPr>
            <a:noAutofit/>
          </a:bodyPr>
          <a:lstStyle>
            <a:lvl1pPr marL="0" indent="0" algn="r">
              <a:lnSpc>
                <a:spcPts val="2200"/>
              </a:lnSpc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esri logo_ppt_520px.png"/>
          <p:cNvPicPr>
            <a:picLocks noChangeAspect="1"/>
          </p:cNvPicPr>
          <p:nvPr userDrawn="1"/>
        </p:nvPicPr>
        <p:blipFill>
          <a:blip r:embed="rId2"/>
          <a:srcRect r="-11670" b="12286"/>
          <a:stretch>
            <a:fillRect/>
          </a:stretch>
        </p:blipFill>
        <p:spPr bwMode="auto">
          <a:xfrm>
            <a:off x="6350000" y="5210175"/>
            <a:ext cx="279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611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4359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97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o Sub Title or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er-bann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3900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7146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9427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3566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88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5825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58780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7592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151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1422400" y="1887538"/>
            <a:ext cx="6821488" cy="3525837"/>
          </a:xfrm>
        </p:spPr>
        <p:txBody>
          <a:bodyPr>
            <a:normAutofit/>
          </a:bodyPr>
          <a:lstStyle>
            <a:lvl1pPr marL="177800" indent="-177800">
              <a:buClr>
                <a:schemeClr val="bg1"/>
              </a:buClr>
              <a:buFont typeface="Arial" pitchFamily="34" charset="0"/>
              <a:buChar char="•"/>
              <a:defRPr sz="2000"/>
            </a:lvl1pPr>
            <a:lvl2pPr marL="517525" indent="-174625">
              <a:buClr>
                <a:schemeClr val="bg1"/>
              </a:buClr>
              <a:buFont typeface="Arial" pitchFamily="34" charset="0"/>
              <a:buChar char="•"/>
              <a:defRPr sz="1800"/>
            </a:lvl2pPr>
            <a:lvl3pPr marL="781050" indent="-149225">
              <a:buClr>
                <a:schemeClr val="bg1"/>
              </a:buClr>
              <a:buFont typeface="Arial" pitchFamily="34" charset="0"/>
              <a:buChar char="•"/>
              <a:defRPr sz="1600"/>
            </a:lvl3pPr>
            <a:lvl4pPr marL="1044575" indent="-149225">
              <a:buClr>
                <a:schemeClr val="bg1"/>
              </a:buClr>
              <a:buFont typeface="Arial" pitchFamily="34" charset="0"/>
              <a:buChar char="•"/>
              <a:defRPr sz="1400"/>
            </a:lvl4pPr>
            <a:lvl5pPr marL="1344613" indent="-185738">
              <a:buClr>
                <a:schemeClr val="bg1"/>
              </a:buClr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nner_gradie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2444750"/>
            <a:ext cx="825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7000" y="2544064"/>
            <a:ext cx="6350000" cy="966788"/>
          </a:xfrm>
        </p:spPr>
        <p:txBody>
          <a:bodyPr anchor="ctr"/>
          <a:lstStyle>
            <a:lvl1pPr algn="ctr">
              <a:defRPr kumimoji="0" lang="en-US" sz="3600" b="1" i="0" u="none" strike="noStrike" kern="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1141413"/>
            <a:ext cx="9144000" cy="5486400"/>
            <a:chOff x="0" y="685800"/>
            <a:chExt cx="9144000" cy="5486400"/>
          </a:xfrm>
        </p:grpSpPr>
        <p:cxnSp>
          <p:nvCxnSpPr>
            <p:cNvPr id="6" name="Straight Connector 5"/>
            <p:cNvCxnSpPr/>
            <p:nvPr userDrawn="1"/>
          </p:nvCxnSpPr>
          <p:spPr bwMode="auto">
            <a:xfrm>
              <a:off x="49987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196291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342595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>
              <a:off x="488899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>
              <a:off x="635203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7815072" y="685800"/>
              <a:ext cx="0" cy="54864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chemeClr val="accent4">
                      <a:lumMod val="50000"/>
                    </a:schemeClr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 rot="10800000">
              <a:off x="0" y="517128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 rot="10800000">
              <a:off x="0" y="400976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 userDrawn="1"/>
          </p:nvCxnSpPr>
          <p:spPr bwMode="auto">
            <a:xfrm rot="10800000">
              <a:off x="0" y="284824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rot="10800000">
              <a:off x="0" y="1686720"/>
              <a:ext cx="914400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6000">
                    <a:schemeClr val="accent4">
                      <a:lumMod val="50000"/>
                    </a:schemeClr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chemeClr val="accent4">
                      <a:lumMod val="50000"/>
                    </a:scheme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alpha val="30196"/>
            </a:schemeClr>
          </a:solidFill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sz="1200" dirty="0">
              <a:solidFill>
                <a:schemeClr val="tx2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17" name="Picture 15" descr="WorldMapBg_hue.png"/>
          <p:cNvPicPr>
            <a:picLocks noChangeAspect="1"/>
          </p:cNvPicPr>
          <p:nvPr/>
        </p:nvPicPr>
        <p:blipFill>
          <a:blip r:embed="rId2"/>
          <a:srcRect l="9821" r="9821" b="24535"/>
          <a:stretch>
            <a:fillRect/>
          </a:stretch>
        </p:blipFill>
        <p:spPr bwMode="auto">
          <a:xfrm>
            <a:off x="0" y="0"/>
            <a:ext cx="91440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header-bann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3732"/>
            <a:ext cx="7315200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634221copy_demo_b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38150" y="695325"/>
            <a:ext cx="5930900" cy="5870575"/>
            <a:chOff x="437931" y="695202"/>
            <a:chExt cx="5931335" cy="5870448"/>
          </a:xfrm>
        </p:grpSpPr>
        <p:cxnSp>
          <p:nvCxnSpPr>
            <p:cNvPr id="6" name="Straight Connector 5"/>
            <p:cNvCxnSpPr/>
            <p:nvPr userDrawn="1"/>
          </p:nvCxnSpPr>
          <p:spPr bwMode="auto">
            <a:xfrm>
              <a:off x="499658" y="695202"/>
              <a:ext cx="0" cy="587044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 userDrawn="1"/>
          </p:nvCxnSpPr>
          <p:spPr bwMode="auto">
            <a:xfrm rot="10800000">
              <a:off x="437932" y="5636448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 userDrawn="1"/>
          </p:nvCxnSpPr>
          <p:spPr bwMode="auto">
            <a:xfrm rot="10800000">
              <a:off x="437932" y="4397869"/>
              <a:ext cx="5931334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17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75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 userDrawn="1"/>
          </p:nvCxnSpPr>
          <p:spPr bwMode="auto">
            <a:xfrm rot="10800000" flipV="1">
              <a:off x="437931" y="3159290"/>
              <a:ext cx="4002190" cy="1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8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20000">
                    <a:srgbClr val="5AC3FA"/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 userDrawn="1"/>
          </p:nvCxnSpPr>
          <p:spPr bwMode="auto">
            <a:xfrm rot="10800000">
              <a:off x="437935" y="1920709"/>
              <a:ext cx="2542147" cy="1588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50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</a:gsLst>
                <a:lin ang="108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 userDrawn="1"/>
          </p:nvCxnSpPr>
          <p:spPr bwMode="auto">
            <a:xfrm>
              <a:off x="2023769" y="1307850"/>
              <a:ext cx="0" cy="52578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 userDrawn="1"/>
          </p:nvCxnSpPr>
          <p:spPr bwMode="auto">
            <a:xfrm>
              <a:off x="3547881" y="2679450"/>
              <a:ext cx="0" cy="3886200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5071993" y="3749298"/>
              <a:ext cx="0" cy="2816352"/>
            </a:xfrm>
            <a:prstGeom prst="line">
              <a:avLst/>
            </a:prstGeom>
            <a:gradFill rotWithShape="0">
              <a:gsLst>
                <a:gs pos="0">
                  <a:srgbClr val="014687"/>
                </a:gs>
                <a:gs pos="100000">
                  <a:srgbClr val="3393C2"/>
                </a:gs>
              </a:gsLst>
              <a:lin ang="2700000" scaled="1"/>
            </a:gradFill>
            <a:ln w="12700" cap="flat" cmpd="sng" algn="ctr">
              <a:gradFill flip="none" rotWithShape="1">
                <a:gsLst>
                  <a:gs pos="35000">
                    <a:srgbClr val="5AC3FA"/>
                  </a:gs>
                  <a:gs pos="0">
                    <a:srgbClr val="FFFFFF">
                      <a:alpha val="0"/>
                    </a:srgbClr>
                  </a:gs>
                  <a:gs pos="100000">
                    <a:srgbClr val="5AC3FA">
                      <a:alpha val="0"/>
                    </a:srgbClr>
                  </a:gs>
                  <a:gs pos="65000">
                    <a:srgbClr val="5AC3FA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4" name="Picture 13" descr="header-banner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4150" y="1876425"/>
            <a:ext cx="76200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3401568" y="2414401"/>
            <a:ext cx="4828032" cy="274320"/>
          </a:xfrm>
        </p:spPr>
        <p:txBody>
          <a:bodyPr anchor="b"/>
          <a:lstStyle>
            <a:lvl1pPr algn="r">
              <a:buFontTx/>
              <a:buNone/>
              <a:defRPr sz="18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600" y="1918809"/>
            <a:ext cx="4826000" cy="509690"/>
          </a:xfrm>
        </p:spPr>
        <p:txBody>
          <a:bodyPr/>
          <a:lstStyle>
            <a:lvl1pPr algn="r">
              <a:defRPr sz="3000" spc="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eader-banne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29214"/>
            <a:ext cx="7315200" cy="482600"/>
          </a:xfrm>
        </p:spPr>
        <p:txBody>
          <a:bodyPr/>
          <a:lstStyle>
            <a:lvl1pPr algn="l">
              <a:defRPr spc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871663" y="5646738"/>
            <a:ext cx="6357937" cy="522287"/>
          </a:xfrm>
        </p:spPr>
        <p:txBody>
          <a:bodyPr anchor="b"/>
          <a:lstStyle>
            <a:lvl1pPr algn="r">
              <a:buNone/>
              <a:defRPr sz="1400" b="0" i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14400" y="1233941"/>
            <a:ext cx="7315200" cy="479425"/>
          </a:xfrm>
        </p:spPr>
        <p:txBody>
          <a:bodyPr tIns="91440">
            <a:normAutofit/>
          </a:bodyPr>
          <a:lstStyle>
            <a:lvl1pPr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23900"/>
            <a:ext cx="7315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47863"/>
            <a:ext cx="6610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4" r:id="rId1"/>
    <p:sldLayoutId id="2147485325" r:id="rId2"/>
    <p:sldLayoutId id="2147485326" r:id="rId3"/>
    <p:sldLayoutId id="2147485318" r:id="rId4"/>
    <p:sldLayoutId id="2147485327" r:id="rId5"/>
    <p:sldLayoutId id="2147485328" r:id="rId6"/>
    <p:sldLayoutId id="2147485329" r:id="rId7"/>
    <p:sldLayoutId id="2147485330" r:id="rId8"/>
    <p:sldLayoutId id="2147485319" r:id="rId9"/>
    <p:sldLayoutId id="2147485331" r:id="rId10"/>
    <p:sldLayoutId id="2147485332" r:id="rId11"/>
    <p:sldLayoutId id="2147485374" r:id="rId12"/>
  </p:sldLayoutIdLst>
  <p:transition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177800" indent="-177800" algn="l" rtl="0" eaLnBrk="0" fontAlgn="base" hangingPunct="0">
        <a:spcBef>
          <a:spcPts val="300"/>
        </a:spcBef>
        <a:spcAft>
          <a:spcPts val="600"/>
        </a:spcAft>
        <a:buClr>
          <a:srgbClr val="0BD0D9"/>
        </a:buClr>
        <a:buSzPct val="8000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174625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80000"/>
        <a:buFont typeface="Lucida Grande"/>
        <a:buChar char="-"/>
        <a:defRPr b="1">
          <a:solidFill>
            <a:srgbClr val="FFFFFF"/>
          </a:solidFill>
          <a:latin typeface="+mn-lt"/>
          <a:ea typeface="+mn-ea"/>
          <a:cs typeface="ＭＳ Ｐゴシック"/>
        </a:defRPr>
      </a:lvl2pPr>
      <a:lvl3pPr marL="781050" indent="-149225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80000"/>
        <a:buFont typeface="Lucida Grande"/>
        <a:buChar char="-"/>
        <a:defRPr sz="1600" b="1">
          <a:solidFill>
            <a:srgbClr val="FFFFFF"/>
          </a:solidFill>
          <a:latin typeface="+mn-lt"/>
          <a:ea typeface="+mn-ea"/>
          <a:cs typeface="ＭＳ Ｐゴシック"/>
        </a:defRPr>
      </a:lvl3pPr>
      <a:lvl4pPr marL="1044575" indent="-1492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400" b="1">
          <a:solidFill>
            <a:srgbClr val="FFFFFF"/>
          </a:solidFill>
          <a:latin typeface="+mn-lt"/>
          <a:ea typeface="+mn-ea"/>
          <a:cs typeface="ＭＳ Ｐゴシック"/>
        </a:defRPr>
      </a:lvl4pPr>
      <a:lvl5pPr marL="1344613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latin typeface="+mn-lt"/>
          <a:ea typeface="+mn-ea"/>
          <a:cs typeface="ＭＳ Ｐゴシック"/>
        </a:defRPr>
      </a:lvl5pPr>
      <a:lvl6pPr marL="18018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lang="en-US" sz="1200" b="1" dirty="0">
          <a:solidFill>
            <a:srgbClr val="FFFFFF"/>
          </a:solidFill>
          <a:effectLst/>
          <a:latin typeface="+mn-lt"/>
          <a:ea typeface="+mn-ea"/>
        </a:defRPr>
      </a:lvl6pPr>
      <a:lvl7pPr marL="22590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7pPr>
      <a:lvl8pPr marL="27162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8pPr>
      <a:lvl9pPr marL="31734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23900"/>
            <a:ext cx="7315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947863"/>
            <a:ext cx="66103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5" r:id="rId1"/>
    <p:sldLayoutId id="2147485336" r:id="rId2"/>
    <p:sldLayoutId id="2147485337" r:id="rId3"/>
    <p:sldLayoutId id="2147485320" r:id="rId4"/>
    <p:sldLayoutId id="2147485338" r:id="rId5"/>
    <p:sldLayoutId id="2147485339" r:id="rId6"/>
    <p:sldLayoutId id="2147485340" r:id="rId7"/>
    <p:sldLayoutId id="2147485341" r:id="rId8"/>
    <p:sldLayoutId id="2147485321" r:id="rId9"/>
    <p:sldLayoutId id="2147485342" r:id="rId10"/>
    <p:sldLayoutId id="2147485343" r:id="rId11"/>
    <p:sldLayoutId id="2147485344" r:id="rId12"/>
    <p:sldLayoutId id="2147485345" r:id="rId13"/>
    <p:sldLayoutId id="2147485346" r:id="rId14"/>
  </p:sldLayoutIdLst>
  <p:transition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177800" indent="-177800" algn="l" rtl="0" eaLnBrk="0" fontAlgn="base" hangingPunct="0">
        <a:spcBef>
          <a:spcPts val="300"/>
        </a:spcBef>
        <a:spcAft>
          <a:spcPts val="600"/>
        </a:spcAft>
        <a:buClr>
          <a:srgbClr val="0BD0D9"/>
        </a:buClr>
        <a:buSzPct val="80000"/>
        <a:buChar char="•"/>
        <a:defRPr sz="20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174625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80000"/>
        <a:buFont typeface="Lucida Grande"/>
        <a:buChar char="-"/>
        <a:defRPr b="1">
          <a:solidFill>
            <a:srgbClr val="FFFFFF"/>
          </a:solidFill>
          <a:latin typeface="+mn-lt"/>
          <a:ea typeface="+mn-ea"/>
          <a:cs typeface="ＭＳ Ｐゴシック"/>
        </a:defRPr>
      </a:lvl2pPr>
      <a:lvl3pPr marL="781050" indent="-149225" algn="l" rtl="0" eaLnBrk="0" fontAlgn="base" hangingPunct="0">
        <a:spcBef>
          <a:spcPct val="0"/>
        </a:spcBef>
        <a:spcAft>
          <a:spcPts val="600"/>
        </a:spcAft>
        <a:buClr>
          <a:srgbClr val="0BD0D9"/>
        </a:buClr>
        <a:buSzPct val="80000"/>
        <a:buFont typeface="Lucida Grande"/>
        <a:buChar char="-"/>
        <a:defRPr sz="1600" b="1">
          <a:solidFill>
            <a:srgbClr val="FFFFFF"/>
          </a:solidFill>
          <a:latin typeface="+mn-lt"/>
          <a:ea typeface="+mn-ea"/>
          <a:cs typeface="ＭＳ Ｐゴシック"/>
        </a:defRPr>
      </a:lvl3pPr>
      <a:lvl4pPr marL="1044575" indent="-1492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400" b="1">
          <a:solidFill>
            <a:srgbClr val="FFFFFF"/>
          </a:solidFill>
          <a:latin typeface="+mn-lt"/>
          <a:ea typeface="+mn-ea"/>
          <a:cs typeface="ＭＳ Ｐゴシック"/>
        </a:defRPr>
      </a:lvl4pPr>
      <a:lvl5pPr marL="1344613" indent="-1857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latin typeface="+mn-lt"/>
          <a:ea typeface="+mn-ea"/>
          <a:cs typeface="ＭＳ Ｐゴシック"/>
        </a:defRPr>
      </a:lvl5pPr>
      <a:lvl6pPr marL="18018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lang="en-US" sz="1200" b="1" dirty="0">
          <a:solidFill>
            <a:srgbClr val="FFFFFF"/>
          </a:solidFill>
          <a:effectLst/>
          <a:latin typeface="+mn-lt"/>
          <a:ea typeface="+mn-ea"/>
        </a:defRPr>
      </a:lvl6pPr>
      <a:lvl7pPr marL="22590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7pPr>
      <a:lvl8pPr marL="27162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8pPr>
      <a:lvl9pPr marL="3173413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Lucida Grande"/>
        <a:buChar char="-"/>
        <a:defRPr sz="1200" b="1">
          <a:solidFill>
            <a:srgbClr val="FFFFFF"/>
          </a:solidFill>
          <a:effectLst/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7831-E3E3-4DEA-B3F7-0372E27A1A2B}" type="datetimeFigureOut">
              <a:rPr lang="en-US" smtClean="0"/>
              <a:t>6/29/2015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00B2F-7778-4FC4-8EE9-9BA4C4A0C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2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5672" y="176162"/>
            <a:ext cx="8200102" cy="48260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dirty="0" smtClean="0"/>
              <a:t>組織サイト用バナー テンプレート</a:t>
            </a:r>
            <a:r>
              <a:rPr lang="en-US" altLang="ja-JP" dirty="0" smtClean="0"/>
              <a:t>(</a:t>
            </a:r>
            <a:r>
              <a:rPr lang="ja-JP" altLang="en-US" dirty="0" smtClean="0"/>
              <a:t>大</a:t>
            </a:r>
            <a:r>
              <a:rPr lang="en-US" altLang="ja-JP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46110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0" y="4727916"/>
            <a:ext cx="9144001" cy="694944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ja-JP" altLang="en-US" sz="1800" dirty="0" smtClean="0">
                <a:solidFill>
                  <a:schemeClr val="bg1"/>
                </a:solidFill>
                <a:latin typeface="Arial" charset="0"/>
                <a:ea typeface="ＭＳ Ｐゴシック" pitchFamily="16" charset="-128"/>
              </a:rPr>
              <a:t>半透明部分</a:t>
            </a:r>
            <a:endParaRPr lang="en-US" sz="1800" dirty="0">
              <a:solidFill>
                <a:schemeClr val="bg1"/>
              </a:solidFill>
              <a:latin typeface="Arial" charset="0"/>
              <a:ea typeface="ＭＳ Ｐゴシック" pitchFamily="16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03224" y="1553758"/>
            <a:ext cx="2537554" cy="553998"/>
          </a:xfrm>
          <a:prstGeom prst="rect">
            <a:avLst/>
          </a:prstGeom>
          <a:noFill/>
          <a:effectLst>
            <a:glow rad="63500">
              <a:schemeClr val="tx1">
                <a:alpha val="25000"/>
              </a:schemeClr>
            </a:glow>
            <a:softEdge rad="76200"/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3600" dirty="0" smtClean="0">
                <a:effectLst>
                  <a:glow rad="101600">
                    <a:schemeClr val="tx1">
                      <a:alpha val="25000"/>
                    </a:schemeClr>
                  </a:glow>
                </a:effectLst>
                <a:latin typeface="Century Gothic" pitchFamily="34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組織サイト名</a:t>
            </a:r>
            <a:endParaRPr lang="en-US" sz="3600" dirty="0">
              <a:effectLst>
                <a:glow rad="101600">
                  <a:schemeClr val="tx1">
                    <a:alpha val="25000"/>
                  </a:schemeClr>
                </a:glow>
              </a:effectLst>
              <a:latin typeface="Century Gothic" pitchFamily="34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309635" y="2469357"/>
            <a:ext cx="2524730" cy="276999"/>
          </a:xfrm>
          <a:prstGeom prst="rect">
            <a:avLst/>
          </a:prstGeom>
          <a:noFill/>
          <a:effectLst>
            <a:glow rad="63500">
              <a:schemeClr val="tx1">
                <a:alpha val="25000"/>
              </a:schemeClr>
            </a:glow>
            <a:softEdge rad="63500"/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1800" dirty="0" smtClean="0">
                <a:effectLst>
                  <a:glow rad="101600">
                    <a:schemeClr val="tx1">
                      <a:alpha val="25000"/>
                    </a:schemeClr>
                  </a:glow>
                </a:effectLst>
                <a:latin typeface="Century Gothic" pitchFamily="34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組織サイト名 サブタイトル</a:t>
            </a:r>
            <a:endParaRPr lang="en-US" sz="1800" dirty="0">
              <a:effectLst>
                <a:glow rad="101600">
                  <a:schemeClr val="tx1">
                    <a:alpha val="25000"/>
                  </a:schemeClr>
                </a:glow>
              </a:effectLst>
              <a:latin typeface="Century Gothic" pitchFamily="34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sp>
        <p:nvSpPr>
          <p:cNvPr id="4" name="AutoShape 7" descr="http://www.public-domain-image.com/free-images/nature-landscapes/forest/scenic-view-of-forest-habita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1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108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381" y="176162"/>
            <a:ext cx="8397327" cy="482600"/>
          </a:xfrm>
        </p:spPr>
        <p:txBody>
          <a:bodyPr>
            <a:normAutofit fontScale="90000"/>
          </a:bodyPr>
          <a:lstStyle/>
          <a:p>
            <a:r>
              <a:rPr lang="ja-JP" altLang="en-US" dirty="0">
                <a:latin typeface="+mn-ea"/>
                <a:ea typeface="+mn-ea"/>
              </a:rPr>
              <a:t>組織サイト用バナー テンプレート</a:t>
            </a:r>
            <a:r>
              <a:rPr lang="en-US" altLang="ja-JP" dirty="0" smtClean="0">
                <a:latin typeface="+mn-ea"/>
                <a:ea typeface="+mn-ea"/>
              </a:rPr>
              <a:t>(</a:t>
            </a:r>
            <a:r>
              <a:rPr lang="ja-JP" altLang="en-US" dirty="0" smtClean="0">
                <a:latin typeface="+mn-ea"/>
                <a:ea typeface="+mn-ea"/>
              </a:rPr>
              <a:t>小</a:t>
            </a:r>
            <a:r>
              <a:rPr lang="en-US" altLang="ja-JP" dirty="0" smtClean="0">
                <a:latin typeface="+mn-ea"/>
                <a:ea typeface="+mn-ea"/>
              </a:rPr>
              <a:t>)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2132" y="1070809"/>
            <a:ext cx="253755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3600" dirty="0">
                <a:effectLst>
                  <a:glow rad="101600">
                    <a:schemeClr val="tx1">
                      <a:alpha val="25000"/>
                    </a:schemeClr>
                  </a:glow>
                </a:effectLst>
                <a:latin typeface="Century Gothic" pitchFamily="34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組織サイト名</a:t>
            </a:r>
            <a:endParaRPr lang="en-US" altLang="ja-JP" sz="3600" dirty="0">
              <a:effectLst>
                <a:glow rad="101600">
                  <a:schemeClr val="tx1">
                    <a:alpha val="25000"/>
                  </a:schemeClr>
                </a:glow>
              </a:effectLst>
              <a:latin typeface="Century Gothic" pitchFamily="34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294957" y="2001095"/>
            <a:ext cx="252472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ja-JP" altLang="en-US" sz="1800" dirty="0">
                <a:effectLst>
                  <a:glow rad="101600">
                    <a:schemeClr val="tx1">
                      <a:alpha val="25000"/>
                    </a:schemeClr>
                  </a:glow>
                </a:effectLst>
                <a:latin typeface="Century Gothic" pitchFamily="34" charset="0"/>
                <a:ea typeface="ＭＳ Ｐゴシック" pitchFamily="34" charset="-128"/>
                <a:cs typeface="Arial" pitchFamily="34" charset="0"/>
                <a:sym typeface="Arial" pitchFamily="26" charset="0"/>
              </a:rPr>
              <a:t>組織サイト名 サブタイトル</a:t>
            </a:r>
            <a:endParaRPr lang="en-US" altLang="ja-JP" sz="1800" dirty="0">
              <a:effectLst>
                <a:glow rad="101600">
                  <a:schemeClr val="tx1">
                    <a:alpha val="25000"/>
                  </a:schemeClr>
                </a:glow>
              </a:effectLst>
              <a:latin typeface="Century Gothic" pitchFamily="34" charset="0"/>
              <a:ea typeface="ＭＳ Ｐゴシック" pitchFamily="34" charset="-128"/>
              <a:cs typeface="Arial" pitchFamily="34" charset="0"/>
              <a:sym typeface="Arial" pitchFamily="26" charset="0"/>
            </a:endParaRPr>
          </a:p>
        </p:txBody>
      </p:sp>
      <p:sp>
        <p:nvSpPr>
          <p:cNvPr id="2" name="AutoShape 10" descr="alp mountains with blue sk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12" descr="alp mountains with blue sk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14" descr="alp mountains with blue sk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69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ri Corporate 2010">
  <a:themeElements>
    <a:clrScheme name="ESRI 2010 v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73763"/>
      </a:accent1>
      <a:accent2>
        <a:srgbClr val="009DD9"/>
      </a:accent2>
      <a:accent3>
        <a:srgbClr val="0BD0D9"/>
      </a:accent3>
      <a:accent4>
        <a:srgbClr val="9BCDFF"/>
      </a:accent4>
      <a:accent5>
        <a:srgbClr val="FFFF99"/>
      </a:accent5>
      <a:accent6>
        <a:srgbClr val="FFFF65"/>
      </a:accent6>
      <a:hlink>
        <a:srgbClr val="FFFF00"/>
      </a:hlink>
      <a:folHlink>
        <a:srgbClr val="85DFD0"/>
      </a:folHlink>
    </a:clrScheme>
    <a:fontScheme name="ESRI 2010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wrap="none" rtlCol="0" anchor="ctr"/>
      <a:lstStyle>
        <a:defPPr algn="ctr">
          <a:defRPr sz="1200" dirty="0">
            <a:solidFill>
              <a:schemeClr val="tx2"/>
            </a:solidFill>
            <a:latin typeface="Arial" charset="0"/>
            <a:ea typeface="ＭＳ Ｐゴシック" pitchFamily="16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noFill/>
        <a:ln w="25400">
          <a:solidFill>
            <a:srgbClr val="FFFF66"/>
          </a:solidFill>
          <a:round/>
          <a:headEnd type="none" w="lg" len="med"/>
          <a:tailEnd type="triangle" w="lg" len="med"/>
        </a:ln>
        <a:effectLst/>
      </a:spPr>
      <a:bodyPr/>
      <a:lstStyle/>
    </a:lnDef>
    <a:txDef>
      <a:spPr>
        <a:noFill/>
      </a:spPr>
      <a:bodyPr wrap="none" lIns="0" tIns="0" rIns="0" bIns="0">
        <a:spAutoFit/>
      </a:bodyPr>
      <a:lstStyle>
        <a:defPPr>
          <a:defRPr sz="1200" dirty="0">
            <a:latin typeface="Arial" charset="0"/>
            <a:ea typeface="ＭＳ Ｐゴシック" pitchFamily="34" charset="-128"/>
            <a:cs typeface="Arial" pitchFamily="34" charset="0"/>
            <a:sym typeface="Arial" pitchFamily="2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326097"/>
        </a:lt1>
        <a:dk2>
          <a:srgbClr val="FFFFFF"/>
        </a:dk2>
        <a:lt2>
          <a:srgbClr val="000000"/>
        </a:lt2>
        <a:accent1>
          <a:srgbClr val="A7C32F"/>
        </a:accent1>
        <a:accent2>
          <a:srgbClr val="FFFF66"/>
        </a:accent2>
        <a:accent3>
          <a:srgbClr val="ADB6C9"/>
        </a:accent3>
        <a:accent4>
          <a:srgbClr val="000000"/>
        </a:accent4>
        <a:accent5>
          <a:srgbClr val="D0DEAD"/>
        </a:accent5>
        <a:accent6>
          <a:srgbClr val="E7E75C"/>
        </a:accent6>
        <a:hlink>
          <a:srgbClr val="FFFF66"/>
        </a:hlink>
        <a:folHlink>
          <a:srgbClr val="FC92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sri Corporate 2010">
  <a:themeElements>
    <a:clrScheme name="esri 2010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 2010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wrap="none" rtlCol="0" anchor="ctr"/>
      <a:lstStyle>
        <a:defPPr algn="ctr">
          <a:defRPr sz="1200" dirty="0">
            <a:solidFill>
              <a:schemeClr val="tx2"/>
            </a:solidFill>
            <a:latin typeface="Arial" charset="0"/>
            <a:ea typeface="ＭＳ Ｐゴシック" pitchFamily="16" charset="-128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noFill/>
        <a:ln w="25400">
          <a:solidFill>
            <a:srgbClr val="FFFF66"/>
          </a:solidFill>
          <a:round/>
          <a:headEnd type="none" w="lg" len="med"/>
          <a:tailEnd type="triangle" w="lg" len="med"/>
        </a:ln>
        <a:effectLst/>
      </a:spPr>
      <a:bodyPr/>
      <a:lstStyle/>
    </a:lnDef>
    <a:txDef>
      <a:spPr>
        <a:noFill/>
      </a:spPr>
      <a:bodyPr wrap="none" lIns="0" tIns="0" rIns="0" bIns="0">
        <a:spAutoFit/>
      </a:bodyPr>
      <a:lstStyle>
        <a:defPPr>
          <a:defRPr sz="1200" dirty="0">
            <a:latin typeface="Arial" charset="0"/>
            <a:ea typeface="ＭＳ Ｐゴシック" pitchFamily="34" charset="-128"/>
            <a:cs typeface="Arial" pitchFamily="34" charset="0"/>
            <a:sym typeface="Arial" pitchFamily="26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326097"/>
        </a:lt1>
        <a:dk2>
          <a:srgbClr val="FFFFFF"/>
        </a:dk2>
        <a:lt2>
          <a:srgbClr val="000000"/>
        </a:lt2>
        <a:accent1>
          <a:srgbClr val="A7C32F"/>
        </a:accent1>
        <a:accent2>
          <a:srgbClr val="FFFF66"/>
        </a:accent2>
        <a:accent3>
          <a:srgbClr val="ADB6C9"/>
        </a:accent3>
        <a:accent4>
          <a:srgbClr val="000000"/>
        </a:accent4>
        <a:accent5>
          <a:srgbClr val="D0DEAD"/>
        </a:accent5>
        <a:accent6>
          <a:srgbClr val="E7E75C"/>
        </a:accent6>
        <a:hlink>
          <a:srgbClr val="FFFF66"/>
        </a:hlink>
        <a:folHlink>
          <a:srgbClr val="FC92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9B520E59C4FC4DAEECD84CC999AAF8" ma:contentTypeVersion="0" ma:contentTypeDescription="Create a new document." ma:contentTypeScope="" ma:versionID="fe04c37265d3b0881bb42bdf5019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p:properties xmlns:p="http://schemas.microsoft.com/office/2006/metadata/properties" xmlns:xsi="http://www.w3.org/2001/XMLSchema-instance">
  <documentManagement/>
</p:properties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D4B2DC78-3802-45D7-83A7-10365C1611AD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8115970D-3A48-44BE-A4E8-68D7C707F77E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9D4034C3-DD4E-483F-B8FB-3B71C2280CA9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563C9BF0-6A92-4559-88D0-7F7DA33AAF7B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CBA49868-7A02-4161-9D10-88B226A8AD7C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0991100B-F616-45E5-8496-33EDF075AA85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0D513E41-2482-4E6A-BD3B-21FA21A5E152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98AE992B-0451-4348-883B-A1F165B184B7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B6FD5858-64DE-4BA4-BD35-6291FBAE7A4C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AC4719BF-38F8-4AB5-AB72-FF728985C676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87BFBA12-D401-4861-9750-7C62A113A58C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60B76D13-8CF5-49A6-BB4F-5484CEED6F4E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4765CF7-3D72-4B10-8A79-56039ADD621E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28A4CAE7-DB7C-41C0-B05F-82E5164060BA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46C81CB-ECD6-41AE-B53C-F422ECFF61B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DF3793A-F5D3-4597-A7B4-CE85AC34C24A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85145FA8-89C4-4498-A258-68D7E119C81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1CCFD434-DE8A-4ACD-BEED-3CA2A8F99B59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CF16C086-184D-414F-8C88-B139A39F6553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54428655-F1DF-44F4-AA22-07FF257DB224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0C228C1-20CB-4A66-9D42-EA460ECF8F4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B374B69B-A158-416D-A87E-3367EFBC42C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4C1E581-7EF8-40BC-9133-A177447B4A71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5527183-FD6B-46A9-9514-23A9555338F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97C8047-E1D9-4362-91C7-1E7C4C722AD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D1E0EDE-7A34-4FB7-BA5F-DCA073D00AED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E725F812-5A61-4D27-8EA3-6B859E7F2510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0728367-4FE7-4EC2-A73F-A3238514DC9C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BA58A47-13E6-4A8B-BFEB-755EA38A4D9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52E267F4-2AFD-4365-8733-97426FB578F8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CCCB132-B640-400F-BA92-472B6DD72E79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2CEC2868-7FD5-45A6-990E-DCDE483524ED}">
  <ds:schemaRefs>
    <ds:schemaRef ds:uri="http://schemas.microsoft.com/sharepoint/v3/contenttype/forms"/>
  </ds:schemaRefs>
</ds:datastoreItem>
</file>

<file path=customXml/itemProps29.xml><?xml version="1.0" encoding="utf-8"?>
<ds:datastoreItem xmlns:ds="http://schemas.openxmlformats.org/officeDocument/2006/customXml" ds:itemID="{4CD24AA2-20F2-4C49-AE37-EE4EF17B01A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F2DF0FB-51E7-4FE9-98C9-B4E0E4C070DD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5630A2B6-29D5-4B30-A734-9B581C327B94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09B5F732-DE1F-4FCF-ABBB-10887C64D58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08E86B78-E38F-49C6-9AD1-A98D72DC7B8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9854173-FE72-4F50-A9A2-24D0A303B269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9B2123E-75F7-4875-AF3C-A9A8DECB1CEC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8286BDA0-BFA4-45EB-AD1F-08EC81EBFD5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77204D0-80DC-47BB-8177-8F04265A3B4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83E54E77-395C-4FD4-A7F4-470F9E32A51F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0851AEF4-DFDF-450A-8D70-AA2607A00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9.xml><?xml version="1.0" encoding="utf-8"?>
<ds:datastoreItem xmlns:ds="http://schemas.openxmlformats.org/officeDocument/2006/customXml" ds:itemID="{0A96450B-01BD-4511-878C-BB2D00B1584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7F0CAAD-B70E-4F8B-9ECB-FD87B8F51AD2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FA52D14F-99B5-4397-91CF-85DF5D36181B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F99FB7B0-7F48-4804-98D6-C48A9C529398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EB164D5-FE86-4899-970D-C49EAC9C3E3E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5DD2DD12-97C1-4F34-A1C2-E410E0C9392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B3FF8512-2EB8-4B96-9BB6-B1455174671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0C3C84D9-1C99-4848-999D-5E53FF763618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86D97900-092D-448E-B815-87BEC9A6F507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88A8BF15-3043-4091-8E49-322F0A0AE72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BA23C5DD-59BA-4420-8264-233A5FBCB4A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025DCAD9-7323-4B38-A205-F5F5EE20560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4B04383-A2A4-4689-9F23-2F85968FFBF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C5555804-C6B1-40A1-A346-999A6C8DA100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A9C4BC59-420F-45EE-9D3D-663FF95592BF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6498430D-27F3-48EF-A287-09351757AEA1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33BF864F-9AC3-43C1-95AA-79F90CD671AE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0CC5A71C-9D61-494A-8922-69A5720E7982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8AF29029-0C77-4873-AC79-ED41D78F0BF4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EEBFAA0C-405F-4CDA-A855-8F201C12AA67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6B9BD551-E725-4C52-A9F4-D7A51409BAD3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2847BF61-914F-410E-B699-9485745EC89B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4E6EDE6-D8A4-4B88-AC1A-A97C7C64448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CD8B79D-1180-4DE2-8EEC-4B3EC8B68234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333C86FC-E1C5-4004-B4F1-8C8F0F318EB6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D40292E-4B61-41E5-A45D-A37DF1829038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B60CE449-5ABA-4557-B2C1-319F3B387B18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AA7B283-0B25-45CE-A03A-C3B71D651B69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0F4EA024-E3EE-447A-A218-988552FCA765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35C473A-48C1-4923-BB76-65D5C076B2D0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BF9D5262-7EEF-4D2E-906C-19566A7230C5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58B9AE11-544C-4671-B155-DB209CC0A6B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47272B0A-6DEF-42FF-96E9-589C8263A8C7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11A55BD9-8FCE-4A44-8C81-55791613279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4D892AD-18A8-41A1-A80A-1F97F4717837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4C07ABE1-7F14-4397-8817-367B0E3C5070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A87502EF-8501-4E21-AC55-17E4752B575D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539B2E6A-5403-434A-BE47-FC069DA9C5F6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BB3D6AA6-0B6D-46C6-8C89-5BB7AFAF90F1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74.xml><?xml version="1.0" encoding="utf-8"?>
<ds:datastoreItem xmlns:ds="http://schemas.openxmlformats.org/officeDocument/2006/customXml" ds:itemID="{89DB1387-040C-4995-9917-6489525F33A8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BC9B2370-1984-4D5F-8CC3-1A540CD77E64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840850BF-2661-4D22-9578-047F91FE8F5E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AA64B614-9452-4FEA-BCD3-F9549176B46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ADF02F10-F266-4E44-A304-9D42879B240A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C5E95DE5-4805-4295-AF6A-A28467D55AA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0FD92E2-D091-4173-B841-07F64C3BFCEF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34F69047-9105-4752-BD14-B94E96D24724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D2FCEF9-6CA9-4754-B572-E54745074760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F84B253D-032B-4899-B7F6-558B4043933A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2C7C0467-B8BE-4FE6-A0C2-3799CE7999BF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3C1CAA0E-2CF5-4739-8690-253D3FB43CCE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E1B83615-1F94-490B-A8BA-6BA617487324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69F83001-EC1F-443F-8D2E-CDAF5CE480C9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A565E2D4-B037-4275-B7C8-51AE2E3D75BE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0C5169C5-2174-4A07-B37C-1475D80FAF1C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A762FC2E-42DD-4C28-8247-A17A0565822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EA64BD5-6511-44C6-9E50-4AE77E3010C1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FF943AE5-136F-425D-92DA-3895E823853D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B0189332-E81A-4289-952D-E568018EFF41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ED9377B5-E749-4402-9C3C-B01B95C30E45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89F90CD5-756A-410D-A121-948185C05AF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B36726B0-5F56-4FAB-8BCE-7974773F8ED1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18B0A1C7-B8B1-4FD8-863F-D7A168483749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A87D4C6C-5D47-4A5A-8DB1-A9DC82A5F92B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A6571F37-EA6C-4A5F-9D50-A575C1FABA98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9A4C29E3-CBB0-4631-BFBE-04C5C85218AB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38F89B9F-3DAF-4A00-BC66-8038E08C319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618</Words>
  <Application>Microsoft Office PowerPoint</Application>
  <PresentationFormat>画面に合わせる (4:3)</PresentationFormat>
  <Paragraphs>54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Esri Corporate 2010</vt:lpstr>
      <vt:lpstr>1_Esri Corporate 2010</vt:lpstr>
      <vt:lpstr>Office Theme</vt:lpstr>
      <vt:lpstr>組織サイト用バナー テンプレート(大)</vt:lpstr>
      <vt:lpstr>組織サイト用バナー テンプレート(小)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2010-08-31T19:11:48Z</dcterms:created>
  <dcterms:modified xsi:type="dcterms:W3CDTF">2015-06-29T06:06:13Z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0x010100FD9B520E59C4FC4DAEECD84CC999AAF8</vt:lpwstr>
  </property>
</Properties>
</file>